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ff">
        <a:fontRef idx="minor">
          <a:srgbClr val="FFFFFF"/>
        </a:fontRef>
        <a:srgbClr val="FFFFFF"/>
      </a:tcTxStyle>
      <a:tcStyle>
        <a:tcBdr>
          <a:left>
            <a:ln w="12700" cap="flat">
              <a:solidFill>
                <a:srgbClr val="006F83"/>
              </a:solidFill>
              <a:prstDash val="solid"/>
              <a:round/>
            </a:ln>
          </a:left>
          <a:right>
            <a:ln w="12700" cap="flat">
              <a:solidFill>
                <a:srgbClr val="006F83"/>
              </a:solidFill>
              <a:prstDash val="solid"/>
              <a:round/>
            </a:ln>
          </a:right>
          <a:top>
            <a:ln w="12700" cap="flat">
              <a:solidFill>
                <a:srgbClr val="006F83"/>
              </a:solidFill>
              <a:prstDash val="solid"/>
              <a:round/>
            </a:ln>
          </a:top>
          <a:bottom>
            <a:ln w="12700" cap="flat">
              <a:solidFill>
                <a:srgbClr val="006F83"/>
              </a:solidFill>
              <a:prstDash val="solid"/>
              <a:round/>
            </a:ln>
          </a:bottom>
          <a:insideH>
            <a:ln w="12700" cap="flat">
              <a:solidFill>
                <a:srgbClr val="006F83"/>
              </a:solidFill>
              <a:prstDash val="solid"/>
              <a:round/>
            </a:ln>
          </a:insideH>
          <a:insideV>
            <a:ln w="12700" cap="flat">
              <a:solidFill>
                <a:srgbClr val="006F83"/>
              </a:solidFill>
              <a:prstDash val="solid"/>
              <a:round/>
            </a:ln>
          </a:insideV>
        </a:tcBdr>
        <a:fill>
          <a:solidFill>
            <a:srgbClr val="F2F0E0"/>
          </a:solidFill>
        </a:fill>
      </a:tcStyle>
    </a:wholeTbl>
    <a:band2H>
      <a:tcTxStyle/>
      <a:tcStyle>
        <a:tcBdr/>
        <a:fill>
          <a:solidFill>
            <a:srgbClr val="F9F8F0"/>
          </a:solidFill>
        </a:fill>
      </a:tcStyle>
    </a:band2H>
    <a:firstCol>
      <a:tcTxStyle b="on" i="off">
        <a:fontRef idx="minor">
          <a:srgbClr val="006F83"/>
        </a:fontRef>
        <a:srgbClr val="006F83"/>
      </a:tcTxStyle>
      <a:tcStyle>
        <a:tcBdr>
          <a:left>
            <a:ln w="12700" cap="flat">
              <a:solidFill>
                <a:srgbClr val="006F83"/>
              </a:solidFill>
              <a:prstDash val="solid"/>
              <a:round/>
            </a:ln>
          </a:left>
          <a:right>
            <a:ln w="12700" cap="flat">
              <a:solidFill>
                <a:srgbClr val="006F83"/>
              </a:solidFill>
              <a:prstDash val="solid"/>
              <a:round/>
            </a:ln>
          </a:right>
          <a:top>
            <a:ln w="12700" cap="flat">
              <a:solidFill>
                <a:srgbClr val="006F83"/>
              </a:solidFill>
              <a:prstDash val="solid"/>
              <a:round/>
            </a:ln>
          </a:top>
          <a:bottom>
            <a:ln w="12700" cap="flat">
              <a:solidFill>
                <a:srgbClr val="006F83"/>
              </a:solidFill>
              <a:prstDash val="solid"/>
              <a:round/>
            </a:ln>
          </a:bottom>
          <a:insideH>
            <a:ln w="12700" cap="flat">
              <a:solidFill>
                <a:srgbClr val="006F83"/>
              </a:solidFill>
              <a:prstDash val="solid"/>
              <a:round/>
            </a:ln>
          </a:insideH>
          <a:insideV>
            <a:ln w="12700" cap="flat">
              <a:solidFill>
                <a:srgbClr val="006F83"/>
              </a:solidFill>
              <a:prstDash val="solid"/>
              <a:round/>
            </a:ln>
          </a:insideV>
        </a:tcBdr>
        <a:fill>
          <a:solidFill>
            <a:schemeClr val="accent1"/>
          </a:solidFill>
        </a:fill>
      </a:tcStyle>
    </a:firstCol>
    <a:lastRow>
      <a:tcTxStyle b="on" i="off">
        <a:fontRef idx="minor">
          <a:srgbClr val="006F83"/>
        </a:fontRef>
        <a:srgbClr val="006F83"/>
      </a:tcTxStyle>
      <a:tcStyle>
        <a:tcBdr>
          <a:left>
            <a:ln w="12700" cap="flat">
              <a:solidFill>
                <a:srgbClr val="006F83"/>
              </a:solidFill>
              <a:prstDash val="solid"/>
              <a:round/>
            </a:ln>
          </a:left>
          <a:right>
            <a:ln w="12700" cap="flat">
              <a:solidFill>
                <a:srgbClr val="006F83"/>
              </a:solidFill>
              <a:prstDash val="solid"/>
              <a:round/>
            </a:ln>
          </a:right>
          <a:top>
            <a:ln w="38100" cap="flat">
              <a:solidFill>
                <a:srgbClr val="006F83"/>
              </a:solidFill>
              <a:prstDash val="solid"/>
              <a:round/>
            </a:ln>
          </a:top>
          <a:bottom>
            <a:ln w="12700" cap="flat">
              <a:solidFill>
                <a:srgbClr val="006F83"/>
              </a:solidFill>
              <a:prstDash val="solid"/>
              <a:round/>
            </a:ln>
          </a:bottom>
          <a:insideH>
            <a:ln w="12700" cap="flat">
              <a:solidFill>
                <a:srgbClr val="006F83"/>
              </a:solidFill>
              <a:prstDash val="solid"/>
              <a:round/>
            </a:ln>
          </a:insideH>
          <a:insideV>
            <a:ln w="12700" cap="flat">
              <a:solidFill>
                <a:srgbClr val="006F83"/>
              </a:solidFill>
              <a:prstDash val="solid"/>
              <a:round/>
            </a:ln>
          </a:insideV>
        </a:tcBdr>
        <a:fill>
          <a:solidFill>
            <a:schemeClr val="accent1"/>
          </a:solidFill>
        </a:fill>
      </a:tcStyle>
    </a:lastRow>
    <a:firstRow>
      <a:tcTxStyle b="on" i="off">
        <a:fontRef idx="minor">
          <a:srgbClr val="006F83"/>
        </a:fontRef>
        <a:srgbClr val="006F83"/>
      </a:tcTxStyle>
      <a:tcStyle>
        <a:tcBdr>
          <a:left>
            <a:ln w="12700" cap="flat">
              <a:solidFill>
                <a:srgbClr val="006F83"/>
              </a:solidFill>
              <a:prstDash val="solid"/>
              <a:round/>
            </a:ln>
          </a:left>
          <a:right>
            <a:ln w="12700" cap="flat">
              <a:solidFill>
                <a:srgbClr val="006F83"/>
              </a:solidFill>
              <a:prstDash val="solid"/>
              <a:round/>
            </a:ln>
          </a:right>
          <a:top>
            <a:ln w="12700" cap="flat">
              <a:solidFill>
                <a:srgbClr val="006F83"/>
              </a:solidFill>
              <a:prstDash val="solid"/>
              <a:round/>
            </a:ln>
          </a:top>
          <a:bottom>
            <a:ln w="38100" cap="flat">
              <a:solidFill>
                <a:srgbClr val="006F83"/>
              </a:solidFill>
              <a:prstDash val="solid"/>
              <a:round/>
            </a:ln>
          </a:bottom>
          <a:insideH>
            <a:ln w="12700" cap="flat">
              <a:solidFill>
                <a:srgbClr val="006F83"/>
              </a:solidFill>
              <a:prstDash val="solid"/>
              <a:round/>
            </a:ln>
          </a:insideH>
          <a:insideV>
            <a:ln w="12700" cap="flat">
              <a:solidFill>
                <a:srgbClr val="006F83"/>
              </a:solidFill>
              <a:prstDash val="solid"/>
              <a:round/>
            </a:ln>
          </a:insideV>
        </a:tcBdr>
        <a:fill>
          <a:solidFill>
            <a:schemeClr val="accent1"/>
          </a:solidFill>
        </a:fill>
      </a:tcStyle>
    </a:firstRow>
  </a:tblStyle>
  <a:tblStyle styleId="{C7B018BB-80A7-4F77-B60F-C8B233D01FF8}" styleName="">
    <a:tblBg/>
    <a:wholeTbl>
      <a:tcTxStyle b="on" i="off">
        <a:fontRef idx="minor">
          <a:srgbClr val="FFFFFF"/>
        </a:fontRef>
        <a:srgbClr val="FFFFFF"/>
      </a:tcTxStyle>
      <a:tcStyle>
        <a:tcBdr>
          <a:left>
            <a:ln w="12700" cap="flat">
              <a:solidFill>
                <a:srgbClr val="006F83"/>
              </a:solidFill>
              <a:prstDash val="solid"/>
              <a:round/>
            </a:ln>
          </a:left>
          <a:right>
            <a:ln w="12700" cap="flat">
              <a:solidFill>
                <a:srgbClr val="006F83"/>
              </a:solidFill>
              <a:prstDash val="solid"/>
              <a:round/>
            </a:ln>
          </a:right>
          <a:top>
            <a:ln w="12700" cap="flat">
              <a:solidFill>
                <a:srgbClr val="006F83"/>
              </a:solidFill>
              <a:prstDash val="solid"/>
              <a:round/>
            </a:ln>
          </a:top>
          <a:bottom>
            <a:ln w="12700" cap="flat">
              <a:solidFill>
                <a:srgbClr val="006F83"/>
              </a:solidFill>
              <a:prstDash val="solid"/>
              <a:round/>
            </a:ln>
          </a:bottom>
          <a:insideH>
            <a:ln w="12700" cap="flat">
              <a:solidFill>
                <a:srgbClr val="006F83"/>
              </a:solidFill>
              <a:prstDash val="solid"/>
              <a:round/>
            </a:ln>
          </a:insideH>
          <a:insideV>
            <a:ln w="12700" cap="flat">
              <a:solidFill>
                <a:srgbClr val="006F83"/>
              </a:solidFill>
              <a:prstDash val="solid"/>
              <a:round/>
            </a:ln>
          </a:insideV>
        </a:tcBdr>
        <a:fill>
          <a:solidFill>
            <a:srgbClr val="DCDDD0"/>
          </a:solidFill>
        </a:fill>
      </a:tcStyle>
    </a:wholeTbl>
    <a:band2H>
      <a:tcTxStyle/>
      <a:tcStyle>
        <a:tcBdr/>
        <a:fill>
          <a:solidFill>
            <a:srgbClr val="EEEFE9"/>
          </a:solidFill>
        </a:fill>
      </a:tcStyle>
    </a:band2H>
    <a:firstCol>
      <a:tcTxStyle b="on" i="off">
        <a:fontRef idx="minor">
          <a:srgbClr val="006F83"/>
        </a:fontRef>
        <a:srgbClr val="006F83"/>
      </a:tcTxStyle>
      <a:tcStyle>
        <a:tcBdr>
          <a:left>
            <a:ln w="12700" cap="flat">
              <a:solidFill>
                <a:srgbClr val="006F83"/>
              </a:solidFill>
              <a:prstDash val="solid"/>
              <a:round/>
            </a:ln>
          </a:left>
          <a:right>
            <a:ln w="12700" cap="flat">
              <a:solidFill>
                <a:srgbClr val="006F83"/>
              </a:solidFill>
              <a:prstDash val="solid"/>
              <a:round/>
            </a:ln>
          </a:right>
          <a:top>
            <a:ln w="12700" cap="flat">
              <a:solidFill>
                <a:srgbClr val="006F83"/>
              </a:solidFill>
              <a:prstDash val="solid"/>
              <a:round/>
            </a:ln>
          </a:top>
          <a:bottom>
            <a:ln w="12700" cap="flat">
              <a:solidFill>
                <a:srgbClr val="006F83"/>
              </a:solidFill>
              <a:prstDash val="solid"/>
              <a:round/>
            </a:ln>
          </a:bottom>
          <a:insideH>
            <a:ln w="12700" cap="flat">
              <a:solidFill>
                <a:srgbClr val="006F83"/>
              </a:solidFill>
              <a:prstDash val="solid"/>
              <a:round/>
            </a:ln>
          </a:insideH>
          <a:insideV>
            <a:ln w="12700" cap="flat">
              <a:solidFill>
                <a:srgbClr val="006F83"/>
              </a:solidFill>
              <a:prstDash val="solid"/>
              <a:round/>
            </a:ln>
          </a:insideV>
        </a:tcBdr>
        <a:fill>
          <a:solidFill>
            <a:schemeClr val="accent3"/>
          </a:solidFill>
        </a:fill>
      </a:tcStyle>
    </a:firstCol>
    <a:lastRow>
      <a:tcTxStyle b="on" i="off">
        <a:fontRef idx="minor">
          <a:srgbClr val="006F83"/>
        </a:fontRef>
        <a:srgbClr val="006F83"/>
      </a:tcTxStyle>
      <a:tcStyle>
        <a:tcBdr>
          <a:left>
            <a:ln w="12700" cap="flat">
              <a:solidFill>
                <a:srgbClr val="006F83"/>
              </a:solidFill>
              <a:prstDash val="solid"/>
              <a:round/>
            </a:ln>
          </a:left>
          <a:right>
            <a:ln w="12700" cap="flat">
              <a:solidFill>
                <a:srgbClr val="006F83"/>
              </a:solidFill>
              <a:prstDash val="solid"/>
              <a:round/>
            </a:ln>
          </a:right>
          <a:top>
            <a:ln w="38100" cap="flat">
              <a:solidFill>
                <a:srgbClr val="006F83"/>
              </a:solidFill>
              <a:prstDash val="solid"/>
              <a:round/>
            </a:ln>
          </a:top>
          <a:bottom>
            <a:ln w="12700" cap="flat">
              <a:solidFill>
                <a:srgbClr val="006F83"/>
              </a:solidFill>
              <a:prstDash val="solid"/>
              <a:round/>
            </a:ln>
          </a:bottom>
          <a:insideH>
            <a:ln w="12700" cap="flat">
              <a:solidFill>
                <a:srgbClr val="006F83"/>
              </a:solidFill>
              <a:prstDash val="solid"/>
              <a:round/>
            </a:ln>
          </a:insideH>
          <a:insideV>
            <a:ln w="12700" cap="flat">
              <a:solidFill>
                <a:srgbClr val="006F83"/>
              </a:solidFill>
              <a:prstDash val="solid"/>
              <a:round/>
            </a:ln>
          </a:insideV>
        </a:tcBdr>
        <a:fill>
          <a:solidFill>
            <a:schemeClr val="accent3"/>
          </a:solidFill>
        </a:fill>
      </a:tcStyle>
    </a:lastRow>
    <a:firstRow>
      <a:tcTxStyle b="on" i="off">
        <a:fontRef idx="minor">
          <a:srgbClr val="006F83"/>
        </a:fontRef>
        <a:srgbClr val="006F83"/>
      </a:tcTxStyle>
      <a:tcStyle>
        <a:tcBdr>
          <a:left>
            <a:ln w="12700" cap="flat">
              <a:solidFill>
                <a:srgbClr val="006F83"/>
              </a:solidFill>
              <a:prstDash val="solid"/>
              <a:round/>
            </a:ln>
          </a:left>
          <a:right>
            <a:ln w="12700" cap="flat">
              <a:solidFill>
                <a:srgbClr val="006F83"/>
              </a:solidFill>
              <a:prstDash val="solid"/>
              <a:round/>
            </a:ln>
          </a:right>
          <a:top>
            <a:ln w="12700" cap="flat">
              <a:solidFill>
                <a:srgbClr val="006F83"/>
              </a:solidFill>
              <a:prstDash val="solid"/>
              <a:round/>
            </a:ln>
          </a:top>
          <a:bottom>
            <a:ln w="38100" cap="flat">
              <a:solidFill>
                <a:srgbClr val="006F83"/>
              </a:solidFill>
              <a:prstDash val="solid"/>
              <a:round/>
            </a:ln>
          </a:bottom>
          <a:insideH>
            <a:ln w="12700" cap="flat">
              <a:solidFill>
                <a:srgbClr val="006F83"/>
              </a:solidFill>
              <a:prstDash val="solid"/>
              <a:round/>
            </a:ln>
          </a:insideH>
          <a:insideV>
            <a:ln w="12700" cap="flat">
              <a:solidFill>
                <a:srgbClr val="006F83"/>
              </a:solidFill>
              <a:prstDash val="solid"/>
              <a:round/>
            </a:ln>
          </a:insideV>
        </a:tcBdr>
        <a:fill>
          <a:solidFill>
            <a:schemeClr val="accent3"/>
          </a:solidFill>
        </a:fill>
      </a:tcStyle>
    </a:firstRow>
  </a:tblStyle>
  <a:tblStyle styleId="{EEE7283C-3CF3-47DC-8721-378D4A62B228}" styleName="">
    <a:tblBg/>
    <a:wholeTbl>
      <a:tcTxStyle b="on" i="off">
        <a:fontRef idx="minor">
          <a:srgbClr val="FFFFFF"/>
        </a:fontRef>
        <a:srgbClr val="FFFFFF"/>
      </a:tcTxStyle>
      <a:tcStyle>
        <a:tcBdr>
          <a:left>
            <a:ln w="12700" cap="flat">
              <a:solidFill>
                <a:srgbClr val="006F83"/>
              </a:solidFill>
              <a:prstDash val="solid"/>
              <a:round/>
            </a:ln>
          </a:left>
          <a:right>
            <a:ln w="12700" cap="flat">
              <a:solidFill>
                <a:srgbClr val="006F83"/>
              </a:solidFill>
              <a:prstDash val="solid"/>
              <a:round/>
            </a:ln>
          </a:right>
          <a:top>
            <a:ln w="12700" cap="flat">
              <a:solidFill>
                <a:srgbClr val="006F83"/>
              </a:solidFill>
              <a:prstDash val="solid"/>
              <a:round/>
            </a:ln>
          </a:top>
          <a:bottom>
            <a:ln w="12700" cap="flat">
              <a:solidFill>
                <a:srgbClr val="006F83"/>
              </a:solidFill>
              <a:prstDash val="solid"/>
              <a:round/>
            </a:ln>
          </a:bottom>
          <a:insideH>
            <a:ln w="12700" cap="flat">
              <a:solidFill>
                <a:srgbClr val="006F83"/>
              </a:solidFill>
              <a:prstDash val="solid"/>
              <a:round/>
            </a:ln>
          </a:insideH>
          <a:insideV>
            <a:ln w="12700" cap="flat">
              <a:solidFill>
                <a:srgbClr val="006F83"/>
              </a:solidFill>
              <a:prstDash val="solid"/>
              <a:round/>
            </a:ln>
          </a:insideV>
        </a:tcBdr>
        <a:fill>
          <a:solidFill>
            <a:srgbClr val="CDDACD"/>
          </a:solidFill>
        </a:fill>
      </a:tcStyle>
    </a:wholeTbl>
    <a:band2H>
      <a:tcTxStyle/>
      <a:tcStyle>
        <a:tcBdr/>
        <a:fill>
          <a:solidFill>
            <a:srgbClr val="E7EDE8"/>
          </a:solidFill>
        </a:fill>
      </a:tcStyle>
    </a:band2H>
    <a:firstCol>
      <a:tcTxStyle b="on" i="off">
        <a:fontRef idx="minor">
          <a:srgbClr val="006F83"/>
        </a:fontRef>
        <a:srgbClr val="006F83"/>
      </a:tcTxStyle>
      <a:tcStyle>
        <a:tcBdr>
          <a:left>
            <a:ln w="12700" cap="flat">
              <a:solidFill>
                <a:srgbClr val="006F83"/>
              </a:solidFill>
              <a:prstDash val="solid"/>
              <a:round/>
            </a:ln>
          </a:left>
          <a:right>
            <a:ln w="12700" cap="flat">
              <a:solidFill>
                <a:srgbClr val="006F83"/>
              </a:solidFill>
              <a:prstDash val="solid"/>
              <a:round/>
            </a:ln>
          </a:right>
          <a:top>
            <a:ln w="12700" cap="flat">
              <a:solidFill>
                <a:srgbClr val="006F83"/>
              </a:solidFill>
              <a:prstDash val="solid"/>
              <a:round/>
            </a:ln>
          </a:top>
          <a:bottom>
            <a:ln w="12700" cap="flat">
              <a:solidFill>
                <a:srgbClr val="006F83"/>
              </a:solidFill>
              <a:prstDash val="solid"/>
              <a:round/>
            </a:ln>
          </a:bottom>
          <a:insideH>
            <a:ln w="12700" cap="flat">
              <a:solidFill>
                <a:srgbClr val="006F83"/>
              </a:solidFill>
              <a:prstDash val="solid"/>
              <a:round/>
            </a:ln>
          </a:insideH>
          <a:insideV>
            <a:ln w="12700" cap="flat">
              <a:solidFill>
                <a:srgbClr val="006F83"/>
              </a:solidFill>
              <a:prstDash val="solid"/>
              <a:round/>
            </a:ln>
          </a:insideV>
        </a:tcBdr>
        <a:fill>
          <a:solidFill>
            <a:schemeClr val="accent6"/>
          </a:solidFill>
        </a:fill>
      </a:tcStyle>
    </a:firstCol>
    <a:lastRow>
      <a:tcTxStyle b="on" i="off">
        <a:fontRef idx="minor">
          <a:srgbClr val="006F83"/>
        </a:fontRef>
        <a:srgbClr val="006F83"/>
      </a:tcTxStyle>
      <a:tcStyle>
        <a:tcBdr>
          <a:left>
            <a:ln w="12700" cap="flat">
              <a:solidFill>
                <a:srgbClr val="006F83"/>
              </a:solidFill>
              <a:prstDash val="solid"/>
              <a:round/>
            </a:ln>
          </a:left>
          <a:right>
            <a:ln w="12700" cap="flat">
              <a:solidFill>
                <a:srgbClr val="006F83"/>
              </a:solidFill>
              <a:prstDash val="solid"/>
              <a:round/>
            </a:ln>
          </a:right>
          <a:top>
            <a:ln w="38100" cap="flat">
              <a:solidFill>
                <a:srgbClr val="006F83"/>
              </a:solidFill>
              <a:prstDash val="solid"/>
              <a:round/>
            </a:ln>
          </a:top>
          <a:bottom>
            <a:ln w="12700" cap="flat">
              <a:solidFill>
                <a:srgbClr val="006F83"/>
              </a:solidFill>
              <a:prstDash val="solid"/>
              <a:round/>
            </a:ln>
          </a:bottom>
          <a:insideH>
            <a:ln w="12700" cap="flat">
              <a:solidFill>
                <a:srgbClr val="006F83"/>
              </a:solidFill>
              <a:prstDash val="solid"/>
              <a:round/>
            </a:ln>
          </a:insideH>
          <a:insideV>
            <a:ln w="12700" cap="flat">
              <a:solidFill>
                <a:srgbClr val="006F83"/>
              </a:solidFill>
              <a:prstDash val="solid"/>
              <a:round/>
            </a:ln>
          </a:insideV>
        </a:tcBdr>
        <a:fill>
          <a:solidFill>
            <a:schemeClr val="accent6"/>
          </a:solidFill>
        </a:fill>
      </a:tcStyle>
    </a:lastRow>
    <a:firstRow>
      <a:tcTxStyle b="on" i="off">
        <a:fontRef idx="minor">
          <a:srgbClr val="006F83"/>
        </a:fontRef>
        <a:srgbClr val="006F83"/>
      </a:tcTxStyle>
      <a:tcStyle>
        <a:tcBdr>
          <a:left>
            <a:ln w="12700" cap="flat">
              <a:solidFill>
                <a:srgbClr val="006F83"/>
              </a:solidFill>
              <a:prstDash val="solid"/>
              <a:round/>
            </a:ln>
          </a:left>
          <a:right>
            <a:ln w="12700" cap="flat">
              <a:solidFill>
                <a:srgbClr val="006F83"/>
              </a:solidFill>
              <a:prstDash val="solid"/>
              <a:round/>
            </a:ln>
          </a:right>
          <a:top>
            <a:ln w="12700" cap="flat">
              <a:solidFill>
                <a:srgbClr val="006F83"/>
              </a:solidFill>
              <a:prstDash val="solid"/>
              <a:round/>
            </a:ln>
          </a:top>
          <a:bottom>
            <a:ln w="38100" cap="flat">
              <a:solidFill>
                <a:srgbClr val="006F83"/>
              </a:solidFill>
              <a:prstDash val="solid"/>
              <a:round/>
            </a:ln>
          </a:bottom>
          <a:insideH>
            <a:ln w="12700" cap="flat">
              <a:solidFill>
                <a:srgbClr val="006F83"/>
              </a:solidFill>
              <a:prstDash val="solid"/>
              <a:round/>
            </a:ln>
          </a:insideH>
          <a:insideV>
            <a:ln w="12700" cap="flat">
              <a:solidFill>
                <a:srgbClr val="006F83"/>
              </a:solidFill>
              <a:prstDash val="solid"/>
              <a:round/>
            </a:ln>
          </a:insideV>
        </a:tcBdr>
        <a:fill>
          <a:solidFill>
            <a:schemeClr val="accent6"/>
          </a:solidFill>
        </a:fill>
      </a:tcStyle>
    </a:firstRow>
  </a:tblStyle>
  <a:tblStyle styleId="{CF821DB8-F4EB-4A41-A1BA-3FCAFE7338EE}" styleName="">
    <a:tblBg/>
    <a:wholeTb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006F83"/>
          </a:solidFill>
        </a:fill>
      </a:tcStyle>
    </a:band2H>
    <a:firstCol>
      <a:tcTxStyle b="on" i="off">
        <a:fontRef idx="minor">
          <a:srgbClr val="006F83"/>
        </a:fontRef>
        <a:srgbClr val="006F83"/>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FFFFFF"/>
        </a:fontRef>
        <a:srgbClr val="FFFFFF"/>
      </a:tcTxStyle>
      <a:tcStyle>
        <a:tcBdr>
          <a:left>
            <a:ln w="12700" cap="flat">
              <a:noFill/>
              <a:miter lim="400000"/>
            </a:ln>
          </a:left>
          <a:right>
            <a:ln w="12700" cap="flat">
              <a:noFill/>
              <a:miter lim="400000"/>
            </a:ln>
          </a:right>
          <a:top>
            <a:ln w="508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rgbClr val="006F83"/>
          </a:solidFill>
        </a:fill>
      </a:tcStyle>
    </a:lastRow>
    <a:firstRow>
      <a:tcTxStyle b="on" i="off">
        <a:fontRef idx="minor">
          <a:srgbClr val="006F83"/>
        </a:fontRef>
        <a:srgbClr val="006F83"/>
      </a:tcTxStyle>
      <a:tcStyle>
        <a:tcBdr>
          <a:left>
            <a:ln w="12700" cap="flat">
              <a:noFill/>
              <a:miter lim="400000"/>
            </a:ln>
          </a:left>
          <a:right>
            <a:ln w="12700" cap="flat">
              <a:noFill/>
              <a:miter lim="400000"/>
            </a:ln>
          </a:right>
          <a:top>
            <a:ln w="254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n" i="off">
        <a:fontRef idx="minor">
          <a:srgbClr val="FFFFFF"/>
        </a:fontRef>
        <a:srgbClr val="FFFFFF"/>
      </a:tcTxStyle>
      <a:tcStyle>
        <a:tcBdr>
          <a:left>
            <a:ln w="12700" cap="flat">
              <a:solidFill>
                <a:srgbClr val="006F83"/>
              </a:solidFill>
              <a:prstDash val="solid"/>
              <a:round/>
            </a:ln>
          </a:left>
          <a:right>
            <a:ln w="12700" cap="flat">
              <a:solidFill>
                <a:srgbClr val="006F83"/>
              </a:solidFill>
              <a:prstDash val="solid"/>
              <a:round/>
            </a:ln>
          </a:right>
          <a:top>
            <a:ln w="12700" cap="flat">
              <a:solidFill>
                <a:srgbClr val="006F83"/>
              </a:solidFill>
              <a:prstDash val="solid"/>
              <a:round/>
            </a:ln>
          </a:top>
          <a:bottom>
            <a:ln w="12700" cap="flat">
              <a:solidFill>
                <a:srgbClr val="006F83"/>
              </a:solidFill>
              <a:prstDash val="solid"/>
              <a:round/>
            </a:ln>
          </a:bottom>
          <a:insideH>
            <a:ln w="12700" cap="flat">
              <a:solidFill>
                <a:srgbClr val="006F83"/>
              </a:solidFill>
              <a:prstDash val="solid"/>
              <a:round/>
            </a:ln>
          </a:insideH>
          <a:insideV>
            <a:ln w="12700" cap="flat">
              <a:solidFill>
                <a:srgbClr val="006F83"/>
              </a:solidFill>
              <a:prstDash val="solid"/>
              <a:round/>
            </a:ln>
          </a:insideV>
        </a:tcBdr>
        <a:fill>
          <a:solidFill>
            <a:srgbClr val="FFFFFF"/>
          </a:solidFill>
        </a:fill>
      </a:tcStyle>
    </a:wholeTbl>
    <a:band2H>
      <a:tcTxStyle/>
      <a:tcStyle>
        <a:tcBdr/>
        <a:fill>
          <a:solidFill>
            <a:srgbClr val="FFFFFF"/>
          </a:solidFill>
        </a:fill>
      </a:tcStyle>
    </a:band2H>
    <a:firstCol>
      <a:tcTxStyle b="on" i="off">
        <a:fontRef idx="minor">
          <a:srgbClr val="006F83"/>
        </a:fontRef>
        <a:srgbClr val="006F83"/>
      </a:tcTxStyle>
      <a:tcStyle>
        <a:tcBdr>
          <a:left>
            <a:ln w="12700" cap="flat">
              <a:solidFill>
                <a:srgbClr val="006F83"/>
              </a:solidFill>
              <a:prstDash val="solid"/>
              <a:round/>
            </a:ln>
          </a:left>
          <a:right>
            <a:ln w="12700" cap="flat">
              <a:solidFill>
                <a:srgbClr val="006F83"/>
              </a:solidFill>
              <a:prstDash val="solid"/>
              <a:round/>
            </a:ln>
          </a:right>
          <a:top>
            <a:ln w="12700" cap="flat">
              <a:solidFill>
                <a:srgbClr val="006F83"/>
              </a:solidFill>
              <a:prstDash val="solid"/>
              <a:round/>
            </a:ln>
          </a:top>
          <a:bottom>
            <a:ln w="12700" cap="flat">
              <a:solidFill>
                <a:srgbClr val="006F83"/>
              </a:solidFill>
              <a:prstDash val="solid"/>
              <a:round/>
            </a:ln>
          </a:bottom>
          <a:insideH>
            <a:ln w="12700" cap="flat">
              <a:solidFill>
                <a:srgbClr val="006F83"/>
              </a:solidFill>
              <a:prstDash val="solid"/>
              <a:round/>
            </a:ln>
          </a:insideH>
          <a:insideV>
            <a:ln w="12700" cap="flat">
              <a:solidFill>
                <a:srgbClr val="006F83"/>
              </a:solidFill>
              <a:prstDash val="solid"/>
              <a:round/>
            </a:ln>
          </a:insideV>
        </a:tcBdr>
        <a:fill>
          <a:solidFill>
            <a:srgbClr val="FFFFFF"/>
          </a:solidFill>
        </a:fill>
      </a:tcStyle>
    </a:firstCol>
    <a:lastRow>
      <a:tcTxStyle b="on" i="off">
        <a:fontRef idx="minor">
          <a:srgbClr val="006F83"/>
        </a:fontRef>
        <a:srgbClr val="006F83"/>
      </a:tcTxStyle>
      <a:tcStyle>
        <a:tcBdr>
          <a:left>
            <a:ln w="12700" cap="flat">
              <a:solidFill>
                <a:srgbClr val="006F83"/>
              </a:solidFill>
              <a:prstDash val="solid"/>
              <a:round/>
            </a:ln>
          </a:left>
          <a:right>
            <a:ln w="12700" cap="flat">
              <a:solidFill>
                <a:srgbClr val="006F83"/>
              </a:solidFill>
              <a:prstDash val="solid"/>
              <a:round/>
            </a:ln>
          </a:right>
          <a:top>
            <a:ln w="38100" cap="flat">
              <a:solidFill>
                <a:srgbClr val="006F83"/>
              </a:solidFill>
              <a:prstDash val="solid"/>
              <a:round/>
            </a:ln>
          </a:top>
          <a:bottom>
            <a:ln w="12700" cap="flat">
              <a:solidFill>
                <a:srgbClr val="006F83"/>
              </a:solidFill>
              <a:prstDash val="solid"/>
              <a:round/>
            </a:ln>
          </a:bottom>
          <a:insideH>
            <a:ln w="12700" cap="flat">
              <a:solidFill>
                <a:srgbClr val="006F83"/>
              </a:solidFill>
              <a:prstDash val="solid"/>
              <a:round/>
            </a:ln>
          </a:insideH>
          <a:insideV>
            <a:ln w="12700" cap="flat">
              <a:solidFill>
                <a:srgbClr val="006F83"/>
              </a:solidFill>
              <a:prstDash val="solid"/>
              <a:round/>
            </a:ln>
          </a:insideV>
        </a:tcBdr>
        <a:fill>
          <a:solidFill>
            <a:srgbClr val="FFFFFF"/>
          </a:solidFill>
        </a:fill>
      </a:tcStyle>
    </a:lastRow>
    <a:firstRow>
      <a:tcTxStyle b="on" i="off">
        <a:fontRef idx="minor">
          <a:srgbClr val="006F83"/>
        </a:fontRef>
        <a:srgbClr val="006F83"/>
      </a:tcTxStyle>
      <a:tcStyle>
        <a:tcBdr>
          <a:left>
            <a:ln w="12700" cap="flat">
              <a:solidFill>
                <a:srgbClr val="006F83"/>
              </a:solidFill>
              <a:prstDash val="solid"/>
              <a:round/>
            </a:ln>
          </a:left>
          <a:right>
            <a:ln w="12700" cap="flat">
              <a:solidFill>
                <a:srgbClr val="006F83"/>
              </a:solidFill>
              <a:prstDash val="solid"/>
              <a:round/>
            </a:ln>
          </a:right>
          <a:top>
            <a:ln w="12700" cap="flat">
              <a:solidFill>
                <a:srgbClr val="006F83"/>
              </a:solidFill>
              <a:prstDash val="solid"/>
              <a:round/>
            </a:ln>
          </a:top>
          <a:bottom>
            <a:ln w="38100" cap="flat">
              <a:solidFill>
                <a:srgbClr val="006F83"/>
              </a:solidFill>
              <a:prstDash val="solid"/>
              <a:round/>
            </a:ln>
          </a:bottom>
          <a:insideH>
            <a:ln w="12700" cap="flat">
              <a:solidFill>
                <a:srgbClr val="006F83"/>
              </a:solidFill>
              <a:prstDash val="solid"/>
              <a:round/>
            </a:ln>
          </a:insideH>
          <a:insideV>
            <a:ln w="12700" cap="flat">
              <a:solidFill>
                <a:srgbClr val="006F83"/>
              </a:solidFill>
              <a:prstDash val="solid"/>
              <a:round/>
            </a:ln>
          </a:insideV>
        </a:tcBdr>
        <a:fill>
          <a:solidFill>
            <a:srgbClr val="FFFFFF"/>
          </a:solidFill>
        </a:fill>
      </a:tcStyle>
    </a:firstRow>
  </a:tblStyle>
  <a:tblStyle styleId="{2708684C-4D16-4618-839F-0558EEFCDFE6}" styleName="">
    <a:tblBg/>
    <a:wholeTbl>
      <a:tcTxStyle b="on" i="off">
        <a:fontRef idx="minor">
          <a:srgbClr val="006F83"/>
        </a:fontRef>
        <a:srgbClr val="006F83"/>
      </a:tcTxStyle>
      <a:tcStyle>
        <a:tcBdr>
          <a:left>
            <a:ln w="12700" cap="flat">
              <a:solidFill>
                <a:srgbClr val="006F83"/>
              </a:solidFill>
              <a:prstDash val="solid"/>
              <a:round/>
            </a:ln>
          </a:left>
          <a:right>
            <a:ln w="12700" cap="flat">
              <a:solidFill>
                <a:srgbClr val="006F83"/>
              </a:solidFill>
              <a:prstDash val="solid"/>
              <a:round/>
            </a:ln>
          </a:right>
          <a:top>
            <a:ln w="12700" cap="flat">
              <a:solidFill>
                <a:srgbClr val="006F83"/>
              </a:solidFill>
              <a:prstDash val="solid"/>
              <a:round/>
            </a:ln>
          </a:top>
          <a:bottom>
            <a:ln w="12700" cap="flat">
              <a:solidFill>
                <a:srgbClr val="006F83"/>
              </a:solidFill>
              <a:prstDash val="solid"/>
              <a:round/>
            </a:ln>
          </a:bottom>
          <a:insideH>
            <a:ln w="12700" cap="flat">
              <a:solidFill>
                <a:srgbClr val="006F83"/>
              </a:solidFill>
              <a:prstDash val="solid"/>
              <a:round/>
            </a:ln>
          </a:insideH>
          <a:insideV>
            <a:ln w="12700" cap="flat">
              <a:solidFill>
                <a:srgbClr val="006F83"/>
              </a:solidFill>
              <a:prstDash val="solid"/>
              <a:round/>
            </a:ln>
          </a:insideV>
        </a:tcBdr>
        <a:fill>
          <a:solidFill>
            <a:srgbClr val="006F83">
              <a:alpha val="20000"/>
            </a:srgbClr>
          </a:solidFill>
        </a:fill>
      </a:tcStyle>
    </a:wholeTbl>
    <a:band2H>
      <a:tcTxStyle/>
      <a:tcStyle>
        <a:tcBdr/>
        <a:fill>
          <a:solidFill>
            <a:srgbClr val="FFFFFF"/>
          </a:solidFill>
        </a:fill>
      </a:tcStyle>
    </a:band2H>
    <a:firstCol>
      <a:tcTxStyle b="on" i="off">
        <a:fontRef idx="minor">
          <a:srgbClr val="006F83"/>
        </a:fontRef>
        <a:srgbClr val="006F83"/>
      </a:tcTxStyle>
      <a:tcStyle>
        <a:tcBdr>
          <a:left>
            <a:ln w="12700" cap="flat">
              <a:solidFill>
                <a:srgbClr val="006F83"/>
              </a:solidFill>
              <a:prstDash val="solid"/>
              <a:round/>
            </a:ln>
          </a:left>
          <a:right>
            <a:ln w="12700" cap="flat">
              <a:solidFill>
                <a:srgbClr val="006F83"/>
              </a:solidFill>
              <a:prstDash val="solid"/>
              <a:round/>
            </a:ln>
          </a:right>
          <a:top>
            <a:ln w="12700" cap="flat">
              <a:solidFill>
                <a:srgbClr val="006F83"/>
              </a:solidFill>
              <a:prstDash val="solid"/>
              <a:round/>
            </a:ln>
          </a:top>
          <a:bottom>
            <a:ln w="12700" cap="flat">
              <a:solidFill>
                <a:srgbClr val="006F83"/>
              </a:solidFill>
              <a:prstDash val="solid"/>
              <a:round/>
            </a:ln>
          </a:bottom>
          <a:insideH>
            <a:ln w="12700" cap="flat">
              <a:solidFill>
                <a:srgbClr val="006F83"/>
              </a:solidFill>
              <a:prstDash val="solid"/>
              <a:round/>
            </a:ln>
          </a:insideH>
          <a:insideV>
            <a:ln w="12700" cap="flat">
              <a:solidFill>
                <a:srgbClr val="006F83"/>
              </a:solidFill>
              <a:prstDash val="solid"/>
              <a:round/>
            </a:ln>
          </a:insideV>
        </a:tcBdr>
        <a:fill>
          <a:solidFill>
            <a:srgbClr val="006F83">
              <a:alpha val="20000"/>
            </a:srgbClr>
          </a:solidFill>
        </a:fill>
      </a:tcStyle>
    </a:firstCol>
    <a:lastRow>
      <a:tcTxStyle b="on" i="off">
        <a:fontRef idx="minor">
          <a:srgbClr val="006F83"/>
        </a:fontRef>
        <a:srgbClr val="006F83"/>
      </a:tcTxStyle>
      <a:tcStyle>
        <a:tcBdr>
          <a:left>
            <a:ln w="12700" cap="flat">
              <a:solidFill>
                <a:srgbClr val="006F83"/>
              </a:solidFill>
              <a:prstDash val="solid"/>
              <a:round/>
            </a:ln>
          </a:left>
          <a:right>
            <a:ln w="12700" cap="flat">
              <a:solidFill>
                <a:srgbClr val="006F83"/>
              </a:solidFill>
              <a:prstDash val="solid"/>
              <a:round/>
            </a:ln>
          </a:right>
          <a:top>
            <a:ln w="50800" cap="flat">
              <a:solidFill>
                <a:srgbClr val="006F83"/>
              </a:solidFill>
              <a:prstDash val="solid"/>
              <a:round/>
            </a:ln>
          </a:top>
          <a:bottom>
            <a:ln w="12700" cap="flat">
              <a:solidFill>
                <a:srgbClr val="006F83"/>
              </a:solidFill>
              <a:prstDash val="solid"/>
              <a:round/>
            </a:ln>
          </a:bottom>
          <a:insideH>
            <a:ln w="12700" cap="flat">
              <a:solidFill>
                <a:srgbClr val="006F83"/>
              </a:solidFill>
              <a:prstDash val="solid"/>
              <a:round/>
            </a:ln>
          </a:insideH>
          <a:insideV>
            <a:ln w="12700" cap="flat">
              <a:solidFill>
                <a:srgbClr val="006F83"/>
              </a:solidFill>
              <a:prstDash val="solid"/>
              <a:round/>
            </a:ln>
          </a:insideV>
        </a:tcBdr>
        <a:fill>
          <a:noFill/>
        </a:fill>
      </a:tcStyle>
    </a:lastRow>
    <a:firstRow>
      <a:tcTxStyle b="on" i="off">
        <a:fontRef idx="minor">
          <a:srgbClr val="006F83"/>
        </a:fontRef>
        <a:srgbClr val="006F83"/>
      </a:tcTxStyle>
      <a:tcStyle>
        <a:tcBdr>
          <a:left>
            <a:ln w="12700" cap="flat">
              <a:solidFill>
                <a:srgbClr val="006F83"/>
              </a:solidFill>
              <a:prstDash val="solid"/>
              <a:round/>
            </a:ln>
          </a:left>
          <a:right>
            <a:ln w="12700" cap="flat">
              <a:solidFill>
                <a:srgbClr val="006F83"/>
              </a:solidFill>
              <a:prstDash val="solid"/>
              <a:round/>
            </a:ln>
          </a:right>
          <a:top>
            <a:ln w="12700" cap="flat">
              <a:solidFill>
                <a:srgbClr val="006F83"/>
              </a:solidFill>
              <a:prstDash val="solid"/>
              <a:round/>
            </a:ln>
          </a:top>
          <a:bottom>
            <a:ln w="25400" cap="flat">
              <a:solidFill>
                <a:srgbClr val="006F83"/>
              </a:solidFill>
              <a:prstDash val="solid"/>
              <a:round/>
            </a:ln>
          </a:bottom>
          <a:insideH>
            <a:ln w="12700" cap="flat">
              <a:solidFill>
                <a:srgbClr val="006F83"/>
              </a:solidFill>
              <a:prstDash val="solid"/>
              <a:round/>
            </a:ln>
          </a:insideH>
          <a:insideV>
            <a:ln w="12700" cap="flat">
              <a:solidFill>
                <a:srgbClr val="006F83"/>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45" name="Shape 645"/>
          <p:cNvSpPr>
            <a:spLocks noGrp="1" noRot="1" noChangeAspect="1"/>
          </p:cNvSpPr>
          <p:nvPr>
            <p:ph type="sldImg"/>
          </p:nvPr>
        </p:nvSpPr>
        <p:spPr>
          <a:xfrm>
            <a:off x="1143000" y="685800"/>
            <a:ext cx="4572000" cy="3429000"/>
          </a:xfrm>
          <a:prstGeom prst="rect">
            <a:avLst/>
          </a:prstGeom>
        </p:spPr>
        <p:txBody>
          <a:bodyPr/>
          <a:lstStyle/>
          <a:p>
            <a:endParaRPr/>
          </a:p>
        </p:txBody>
      </p:sp>
      <p:sp>
        <p:nvSpPr>
          <p:cNvPr id="646" name="Shape 64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with Logo">
    <p:spTree>
      <p:nvGrpSpPr>
        <p:cNvPr id="1" name=""/>
        <p:cNvGrpSpPr/>
        <p:nvPr/>
      </p:nvGrpSpPr>
      <p:grpSpPr>
        <a:xfrm>
          <a:off x="0" y="0"/>
          <a:ext cx="0" cy="0"/>
          <a:chOff x="0" y="0"/>
          <a:chExt cx="0" cy="0"/>
        </a:xfrm>
      </p:grpSpPr>
      <p:sp>
        <p:nvSpPr>
          <p:cNvPr id="13" name="Прямоугольник 2"/>
          <p:cNvSpPr/>
          <p:nvPr/>
        </p:nvSpPr>
        <p:spPr>
          <a:xfrm>
            <a:off x="0" y="0"/>
            <a:ext cx="12192000" cy="6858000"/>
          </a:xfrm>
          <a:prstGeom prst="rect">
            <a:avLst/>
          </a:prstGeom>
          <a:blipFill>
            <a:blip r:embed="rId2"/>
            <a:stretch>
              <a:fillRect/>
            </a:stretch>
          </a:blip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14" name="Прямоугольник 3"/>
          <p:cNvSpPr/>
          <p:nvPr/>
        </p:nvSpPr>
        <p:spPr>
          <a:xfrm>
            <a:off x="4093462" y="404813"/>
            <a:ext cx="4005072" cy="1712811"/>
          </a:xfrm>
          <a:prstGeom prst="rect">
            <a:avLst/>
          </a:prstGeom>
          <a:solidFill>
            <a:srgbClr val="006F83"/>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15" name="1. szövegtörzsszint…"/>
          <p:cNvSpPr txBox="1">
            <a:spLocks noGrp="1"/>
          </p:cNvSpPr>
          <p:nvPr>
            <p:ph type="body" sz="quarter" idx="1"/>
          </p:nvPr>
        </p:nvSpPr>
        <p:spPr>
          <a:xfrm>
            <a:off x="4093464" y="5296341"/>
            <a:ext cx="4005072" cy="1561659"/>
          </a:xfrm>
          <a:prstGeom prst="rect">
            <a:avLst/>
          </a:prstGeom>
          <a:solidFill>
            <a:srgbClr val="006F83"/>
          </a:solidFill>
        </p:spPr>
        <p:txBody>
          <a:bodyPr lIns="89999" tIns="89999" rIns="89999" bIns="89999" anchor="ctr"/>
          <a:lstStyle>
            <a:lvl1pPr marL="0" indent="0" algn="ctr">
              <a:spcBef>
                <a:spcPts val="600"/>
              </a:spcBef>
              <a:buClrTx/>
              <a:buSzTx/>
              <a:buNone/>
              <a:defRPr sz="2800">
                <a:solidFill>
                  <a:srgbClr val="FFFFFF"/>
                </a:solidFill>
              </a:defRPr>
            </a:lvl1pPr>
            <a:lvl2pPr marL="0" indent="0" algn="ctr">
              <a:spcBef>
                <a:spcPts val="600"/>
              </a:spcBef>
              <a:buClrTx/>
              <a:buSzTx/>
              <a:buNone/>
              <a:defRPr sz="2800">
                <a:solidFill>
                  <a:srgbClr val="FFFFFF"/>
                </a:solidFill>
              </a:defRPr>
            </a:lvl2pPr>
            <a:lvl3pPr marL="0" indent="0" algn="ctr">
              <a:spcBef>
                <a:spcPts val="600"/>
              </a:spcBef>
              <a:buClrTx/>
              <a:buSzTx/>
              <a:buNone/>
              <a:defRPr sz="2800">
                <a:solidFill>
                  <a:srgbClr val="FFFFFF"/>
                </a:solidFill>
              </a:defRPr>
            </a:lvl3pPr>
            <a:lvl4pPr marL="0" indent="0" algn="ctr">
              <a:spcBef>
                <a:spcPts val="600"/>
              </a:spcBef>
              <a:buClrTx/>
              <a:buSzTx/>
              <a:buNone/>
              <a:defRPr sz="2800">
                <a:solidFill>
                  <a:srgbClr val="FFFFFF"/>
                </a:solidFill>
              </a:defRPr>
            </a:lvl4pPr>
            <a:lvl5pPr marL="0" indent="0" algn="ctr">
              <a:spcBef>
                <a:spcPts val="600"/>
              </a:spcBef>
              <a:buClrTx/>
              <a:buSzTx/>
              <a:buNone/>
              <a:defRPr sz="2800">
                <a:solidFill>
                  <a:srgbClr val="FFFFFF"/>
                </a:solidFill>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16" name="Címszöveg"/>
          <p:cNvSpPr txBox="1">
            <a:spLocks noGrp="1"/>
          </p:cNvSpPr>
          <p:nvPr>
            <p:ph type="title"/>
          </p:nvPr>
        </p:nvSpPr>
        <p:spPr>
          <a:xfrm>
            <a:off x="4093464" y="2117623"/>
            <a:ext cx="4005072" cy="2977553"/>
          </a:xfrm>
          <a:prstGeom prst="rect">
            <a:avLst/>
          </a:prstGeom>
          <a:solidFill>
            <a:srgbClr val="006F83"/>
          </a:solidFill>
        </p:spPr>
        <p:txBody>
          <a:bodyPr lIns="72000" tIns="72000" rIns="72000" bIns="72000" anchor="b"/>
          <a:lstStyle>
            <a:lvl1pPr algn="ctr">
              <a:lnSpc>
                <a:spcPct val="85000"/>
              </a:lnSpc>
              <a:defRPr sz="6000">
                <a:solidFill>
                  <a:schemeClr val="accent1"/>
                </a:solidFill>
              </a:defRPr>
            </a:lvl1pPr>
          </a:lstStyle>
          <a:p>
            <a:r>
              <a:t>Címszöveg</a:t>
            </a:r>
          </a:p>
        </p:txBody>
      </p:sp>
      <p:sp>
        <p:nvSpPr>
          <p:cNvPr id="17" name="Picture Placeholder 13"/>
          <p:cNvSpPr>
            <a:spLocks noGrp="1"/>
          </p:cNvSpPr>
          <p:nvPr>
            <p:ph type="pic" sz="quarter" idx="13"/>
          </p:nvPr>
        </p:nvSpPr>
        <p:spPr>
          <a:xfrm>
            <a:off x="4930140" y="953856"/>
            <a:ext cx="2331722" cy="539498"/>
          </a:xfrm>
          <a:prstGeom prst="rect">
            <a:avLst/>
          </a:prstGeom>
        </p:spPr>
        <p:txBody>
          <a:bodyPr lIns="91439" tIns="45719" rIns="91439" bIns="45719">
            <a:noAutofit/>
          </a:bodyPr>
          <a:lstStyle/>
          <a:p>
            <a:endParaRPr/>
          </a:p>
        </p:txBody>
      </p:sp>
      <p:sp>
        <p:nvSpPr>
          <p:cNvPr id="18" name="Rectangle 6"/>
          <p:cNvSpPr/>
          <p:nvPr/>
        </p:nvSpPr>
        <p:spPr>
          <a:xfrm>
            <a:off x="4922518" y="1916453"/>
            <a:ext cx="7269483"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19" name="Прямоугольник 14"/>
          <p:cNvSpPr/>
          <p:nvPr/>
        </p:nvSpPr>
        <p:spPr>
          <a:xfrm>
            <a:off x="4093462" y="5095173"/>
            <a:ext cx="4005072" cy="224036"/>
          </a:xfrm>
          <a:prstGeom prst="rect">
            <a:avLst/>
          </a:prstGeom>
          <a:solidFill>
            <a:srgbClr val="006F83"/>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20" name="Rectangle 5"/>
          <p:cNvSpPr/>
          <p:nvPr/>
        </p:nvSpPr>
        <p:spPr>
          <a:xfrm>
            <a:off x="-2" y="5095175"/>
            <a:ext cx="7269482"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21"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Numbers Layout">
    <p:spTree>
      <p:nvGrpSpPr>
        <p:cNvPr id="1" name=""/>
        <p:cNvGrpSpPr/>
        <p:nvPr/>
      </p:nvGrpSpPr>
      <p:grpSpPr>
        <a:xfrm>
          <a:off x="0" y="0"/>
          <a:ext cx="0" cy="0"/>
          <a:chOff x="0" y="0"/>
          <a:chExt cx="0" cy="0"/>
        </a:xfrm>
      </p:grpSpPr>
      <p:sp>
        <p:nvSpPr>
          <p:cNvPr id="156"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157" name="1. szövegtörzsszint…"/>
          <p:cNvSpPr txBox="1">
            <a:spLocks noGrp="1"/>
          </p:cNvSpPr>
          <p:nvPr>
            <p:ph type="body" sz="quarter" idx="1"/>
          </p:nvPr>
        </p:nvSpPr>
        <p:spPr>
          <a:xfrm>
            <a:off x="862258" y="3689555"/>
            <a:ext cx="4405068" cy="1737212"/>
          </a:xfrm>
          <a:prstGeom prst="rect">
            <a:avLst/>
          </a:prstGeom>
        </p:spPr>
        <p:txBody>
          <a:bodyPr lIns="0" tIns="0" rIns="0" bIns="0"/>
          <a:lstStyle>
            <a:lvl1pPr marL="0" indent="0">
              <a:buClrTx/>
              <a:buSzTx/>
              <a:buNone/>
              <a:defRPr sz="1800" b="1" i="1">
                <a:solidFill>
                  <a:srgbClr val="006F83"/>
                </a:solidFill>
              </a:defRPr>
            </a:lvl1pPr>
            <a:lvl2pPr marL="0" indent="0">
              <a:buClrTx/>
              <a:buSzTx/>
              <a:buNone/>
              <a:defRPr sz="1800" b="1" i="1">
                <a:solidFill>
                  <a:srgbClr val="006F83"/>
                </a:solidFill>
              </a:defRPr>
            </a:lvl2pPr>
            <a:lvl3pPr marL="0" indent="0">
              <a:buClrTx/>
              <a:buSzTx/>
              <a:buNone/>
              <a:defRPr sz="1800" b="1" i="1">
                <a:solidFill>
                  <a:srgbClr val="006F83"/>
                </a:solidFill>
              </a:defRPr>
            </a:lvl3pPr>
            <a:lvl4pPr marL="0" indent="0">
              <a:buClrTx/>
              <a:buSzTx/>
              <a:buNone/>
              <a:defRPr sz="1800" b="1" i="1">
                <a:solidFill>
                  <a:srgbClr val="006F83"/>
                </a:solidFill>
              </a:defRPr>
            </a:lvl4pPr>
            <a:lvl5pPr marL="0" indent="0">
              <a:buClrTx/>
              <a:buSzTx/>
              <a:buNone/>
              <a:defRPr sz="1800" b="1" i="1">
                <a:solidFill>
                  <a:srgbClr val="006F83"/>
                </a:solidFill>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158" name="Text Placeholder 2"/>
          <p:cNvSpPr>
            <a:spLocks noGrp="1"/>
          </p:cNvSpPr>
          <p:nvPr>
            <p:ph type="body" sz="quarter" idx="13"/>
          </p:nvPr>
        </p:nvSpPr>
        <p:spPr>
          <a:xfrm>
            <a:off x="6284490" y="2620884"/>
            <a:ext cx="4955431" cy="808117"/>
          </a:xfrm>
          <a:prstGeom prst="rect">
            <a:avLst/>
          </a:prstGeom>
        </p:spPr>
        <p:txBody>
          <a:bodyPr lIns="0" tIns="0" rIns="0" bIns="0"/>
          <a:lstStyle/>
          <a:p>
            <a:endParaRPr/>
          </a:p>
        </p:txBody>
      </p:sp>
      <p:sp>
        <p:nvSpPr>
          <p:cNvPr id="159" name="Címszöveg"/>
          <p:cNvSpPr txBox="1">
            <a:spLocks noGrp="1"/>
          </p:cNvSpPr>
          <p:nvPr>
            <p:ph type="title"/>
          </p:nvPr>
        </p:nvSpPr>
        <p:spPr>
          <a:xfrm>
            <a:off x="838200" y="1904700"/>
            <a:ext cx="4422017" cy="1325564"/>
          </a:xfrm>
          <a:prstGeom prst="rect">
            <a:avLst/>
          </a:prstGeom>
        </p:spPr>
        <p:txBody>
          <a:bodyPr lIns="0" tIns="0" rIns="0" bIns="0" anchor="b"/>
          <a:lstStyle>
            <a:lvl1pPr>
              <a:defRPr sz="3600"/>
            </a:lvl1pPr>
          </a:lstStyle>
          <a:p>
            <a:r>
              <a:t>Címszöveg</a:t>
            </a:r>
          </a:p>
        </p:txBody>
      </p:sp>
      <p:sp>
        <p:nvSpPr>
          <p:cNvPr id="160" name="Picture Placeholder 13"/>
          <p:cNvSpPr>
            <a:spLocks noGrp="1"/>
          </p:cNvSpPr>
          <p:nvPr>
            <p:ph type="pic" sz="quarter" idx="14"/>
          </p:nvPr>
        </p:nvSpPr>
        <p:spPr>
          <a:xfrm>
            <a:off x="839787" y="774397"/>
            <a:ext cx="2331723" cy="539498"/>
          </a:xfrm>
          <a:prstGeom prst="rect">
            <a:avLst/>
          </a:prstGeom>
        </p:spPr>
        <p:txBody>
          <a:bodyPr lIns="91439" tIns="45719" rIns="91439" bIns="45719">
            <a:noAutofit/>
          </a:bodyPr>
          <a:lstStyle/>
          <a:p>
            <a:endParaRPr/>
          </a:p>
        </p:txBody>
      </p:sp>
      <p:sp>
        <p:nvSpPr>
          <p:cNvPr id="161" name="Text Placeholder 2"/>
          <p:cNvSpPr>
            <a:spLocks noGrp="1"/>
          </p:cNvSpPr>
          <p:nvPr>
            <p:ph type="body" sz="quarter" idx="15"/>
          </p:nvPr>
        </p:nvSpPr>
        <p:spPr>
          <a:xfrm>
            <a:off x="6284490" y="2107732"/>
            <a:ext cx="4955431" cy="430592"/>
          </a:xfrm>
          <a:prstGeom prst="rect">
            <a:avLst/>
          </a:prstGeom>
        </p:spPr>
        <p:txBody>
          <a:bodyPr lIns="0" tIns="0" rIns="0" bIns="0" anchor="b"/>
          <a:lstStyle/>
          <a:p>
            <a:endParaRPr/>
          </a:p>
        </p:txBody>
      </p:sp>
      <p:sp>
        <p:nvSpPr>
          <p:cNvPr id="162" name="Text Placeholder 2"/>
          <p:cNvSpPr>
            <a:spLocks noGrp="1"/>
          </p:cNvSpPr>
          <p:nvPr>
            <p:ph type="body" sz="quarter" idx="16"/>
          </p:nvPr>
        </p:nvSpPr>
        <p:spPr>
          <a:xfrm>
            <a:off x="6284488" y="976103"/>
            <a:ext cx="4955431" cy="1128424"/>
          </a:xfrm>
          <a:prstGeom prst="rect">
            <a:avLst/>
          </a:prstGeom>
        </p:spPr>
        <p:txBody>
          <a:bodyPr lIns="0" tIns="0" rIns="0" bIns="0" anchor="b"/>
          <a:lstStyle/>
          <a:p>
            <a:endParaRPr/>
          </a:p>
        </p:txBody>
      </p:sp>
      <p:sp>
        <p:nvSpPr>
          <p:cNvPr id="163" name="Text Placeholder 2"/>
          <p:cNvSpPr>
            <a:spLocks noGrp="1"/>
          </p:cNvSpPr>
          <p:nvPr>
            <p:ph type="body" sz="quarter" idx="17"/>
          </p:nvPr>
        </p:nvSpPr>
        <p:spPr>
          <a:xfrm>
            <a:off x="6284490" y="5321067"/>
            <a:ext cx="4955431" cy="548576"/>
          </a:xfrm>
          <a:prstGeom prst="rect">
            <a:avLst/>
          </a:prstGeom>
        </p:spPr>
        <p:txBody>
          <a:bodyPr lIns="0" tIns="0" rIns="0" bIns="0"/>
          <a:lstStyle/>
          <a:p>
            <a:endParaRPr/>
          </a:p>
        </p:txBody>
      </p:sp>
      <p:sp>
        <p:nvSpPr>
          <p:cNvPr id="164" name="Text Placeholder 2"/>
          <p:cNvSpPr>
            <a:spLocks noGrp="1"/>
          </p:cNvSpPr>
          <p:nvPr>
            <p:ph type="body" sz="quarter" idx="18"/>
          </p:nvPr>
        </p:nvSpPr>
        <p:spPr>
          <a:xfrm>
            <a:off x="6284490" y="4807915"/>
            <a:ext cx="4955431" cy="430592"/>
          </a:xfrm>
          <a:prstGeom prst="rect">
            <a:avLst/>
          </a:prstGeom>
        </p:spPr>
        <p:txBody>
          <a:bodyPr lIns="0" tIns="0" rIns="0" bIns="0" anchor="b"/>
          <a:lstStyle/>
          <a:p>
            <a:endParaRPr/>
          </a:p>
        </p:txBody>
      </p:sp>
      <p:sp>
        <p:nvSpPr>
          <p:cNvPr id="165" name="Text Placeholder 2"/>
          <p:cNvSpPr>
            <a:spLocks noGrp="1"/>
          </p:cNvSpPr>
          <p:nvPr>
            <p:ph type="body" sz="quarter" idx="19"/>
          </p:nvPr>
        </p:nvSpPr>
        <p:spPr>
          <a:xfrm>
            <a:off x="6284488" y="3676284"/>
            <a:ext cx="4955431" cy="1128426"/>
          </a:xfrm>
          <a:prstGeom prst="rect">
            <a:avLst/>
          </a:prstGeom>
        </p:spPr>
        <p:txBody>
          <a:bodyPr lIns="0" tIns="0" rIns="0" bIns="0" anchor="b"/>
          <a:lstStyle/>
          <a:p>
            <a:endParaRPr/>
          </a:p>
        </p:txBody>
      </p:sp>
      <p:sp>
        <p:nvSpPr>
          <p:cNvPr id="166" name="Rectangle 13"/>
          <p:cNvSpPr/>
          <p:nvPr/>
        </p:nvSpPr>
        <p:spPr>
          <a:xfrm>
            <a:off x="-1" y="3341010"/>
            <a:ext cx="4246123"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167"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Statistic Layout">
    <p:spTree>
      <p:nvGrpSpPr>
        <p:cNvPr id="1" name=""/>
        <p:cNvGrpSpPr/>
        <p:nvPr/>
      </p:nvGrpSpPr>
      <p:grpSpPr>
        <a:xfrm>
          <a:off x="0" y="0"/>
          <a:ext cx="0" cy="0"/>
          <a:chOff x="0" y="0"/>
          <a:chExt cx="0" cy="0"/>
        </a:xfrm>
      </p:grpSpPr>
      <p:sp>
        <p:nvSpPr>
          <p:cNvPr id="174" name="Rectangle 1"/>
          <p:cNvSpPr/>
          <p:nvPr/>
        </p:nvSpPr>
        <p:spPr>
          <a:xfrm>
            <a:off x="4408227" y="-9145"/>
            <a:ext cx="1353314" cy="3438146"/>
          </a:xfrm>
          <a:prstGeom prst="rect">
            <a:avLst/>
          </a:prstGeom>
          <a:solidFill>
            <a:schemeClr val="accent1">
              <a:alpha val="50000"/>
            </a:schemeClr>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175" name="Rectangle 15"/>
          <p:cNvSpPr/>
          <p:nvPr/>
        </p:nvSpPr>
        <p:spPr>
          <a:xfrm>
            <a:off x="6051420" y="-1"/>
            <a:ext cx="2039114" cy="3438146"/>
          </a:xfrm>
          <a:prstGeom prst="rect">
            <a:avLst/>
          </a:prstGeom>
          <a:solidFill>
            <a:schemeClr val="accent1">
              <a:alpha val="50000"/>
            </a:schemeClr>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176" name="Rectangle 17"/>
          <p:cNvSpPr/>
          <p:nvPr/>
        </p:nvSpPr>
        <p:spPr>
          <a:xfrm>
            <a:off x="8380413" y="-1"/>
            <a:ext cx="2971802" cy="3438146"/>
          </a:xfrm>
          <a:prstGeom prst="rect">
            <a:avLst/>
          </a:prstGeom>
          <a:solidFill>
            <a:schemeClr val="accent1">
              <a:alpha val="50000"/>
            </a:schemeClr>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177"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178" name="Címszöveg"/>
          <p:cNvSpPr txBox="1">
            <a:spLocks noGrp="1"/>
          </p:cNvSpPr>
          <p:nvPr>
            <p:ph type="title"/>
          </p:nvPr>
        </p:nvSpPr>
        <p:spPr>
          <a:xfrm>
            <a:off x="838200" y="4571998"/>
            <a:ext cx="4422017" cy="1508825"/>
          </a:xfrm>
          <a:prstGeom prst="rect">
            <a:avLst/>
          </a:prstGeom>
        </p:spPr>
        <p:txBody>
          <a:bodyPr lIns="0" tIns="0" rIns="0" bIns="0" anchor="b"/>
          <a:lstStyle>
            <a:lvl1pPr>
              <a:defRPr sz="3600"/>
            </a:lvl1pPr>
          </a:lstStyle>
          <a:p>
            <a:r>
              <a:t>Címszöveg</a:t>
            </a:r>
          </a:p>
        </p:txBody>
      </p:sp>
      <p:sp>
        <p:nvSpPr>
          <p:cNvPr id="179" name="Picture Placeholder 13"/>
          <p:cNvSpPr>
            <a:spLocks noGrp="1"/>
          </p:cNvSpPr>
          <p:nvPr>
            <p:ph type="pic" sz="quarter" idx="13"/>
          </p:nvPr>
        </p:nvSpPr>
        <p:spPr>
          <a:xfrm>
            <a:off x="839787" y="774397"/>
            <a:ext cx="2331723" cy="539498"/>
          </a:xfrm>
          <a:prstGeom prst="rect">
            <a:avLst/>
          </a:prstGeom>
        </p:spPr>
        <p:txBody>
          <a:bodyPr lIns="91439" tIns="45719" rIns="91439" bIns="45719">
            <a:noAutofit/>
          </a:bodyPr>
          <a:lstStyle/>
          <a:p>
            <a:endParaRPr/>
          </a:p>
        </p:txBody>
      </p:sp>
      <p:sp>
        <p:nvSpPr>
          <p:cNvPr id="180" name="1. szövegtörzsszint…"/>
          <p:cNvSpPr txBox="1">
            <a:spLocks noGrp="1"/>
          </p:cNvSpPr>
          <p:nvPr>
            <p:ph type="body" sz="quarter" idx="1"/>
          </p:nvPr>
        </p:nvSpPr>
        <p:spPr>
          <a:xfrm>
            <a:off x="4408227" y="2494818"/>
            <a:ext cx="1353316" cy="430594"/>
          </a:xfrm>
          <a:prstGeom prst="rect">
            <a:avLst/>
          </a:prstGeom>
        </p:spPr>
        <p:txBody>
          <a:bodyPr lIns="0" tIns="0" rIns="0" bIns="0" anchor="b"/>
          <a:lstStyle>
            <a:lvl1pPr marL="0" indent="0" algn="ctr">
              <a:buClrTx/>
              <a:buSzTx/>
              <a:buNone/>
              <a:defRPr sz="2800" i="1">
                <a:solidFill>
                  <a:srgbClr val="006F83"/>
                </a:solidFill>
              </a:defRPr>
            </a:lvl1pPr>
            <a:lvl2pPr marL="0" indent="0" algn="ctr">
              <a:buClrTx/>
              <a:buSzTx/>
              <a:buNone/>
              <a:defRPr sz="2800" i="1">
                <a:solidFill>
                  <a:srgbClr val="006F83"/>
                </a:solidFill>
              </a:defRPr>
            </a:lvl2pPr>
            <a:lvl3pPr marL="0" indent="0" algn="ctr">
              <a:buClrTx/>
              <a:buSzTx/>
              <a:buNone/>
              <a:defRPr sz="2800" i="1">
                <a:solidFill>
                  <a:srgbClr val="006F83"/>
                </a:solidFill>
              </a:defRPr>
            </a:lvl3pPr>
            <a:lvl4pPr marL="0" indent="0" algn="ctr">
              <a:buClrTx/>
              <a:buSzTx/>
              <a:buNone/>
              <a:defRPr sz="2800" i="1">
                <a:solidFill>
                  <a:srgbClr val="006F83"/>
                </a:solidFill>
              </a:defRPr>
            </a:lvl4pPr>
            <a:lvl5pPr marL="0" indent="0" algn="ctr">
              <a:buClrTx/>
              <a:buSzTx/>
              <a:buNone/>
              <a:defRPr sz="2800" i="1">
                <a:solidFill>
                  <a:srgbClr val="006F83"/>
                </a:solidFill>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181" name="Text Placeholder 2"/>
          <p:cNvSpPr>
            <a:spLocks noGrp="1"/>
          </p:cNvSpPr>
          <p:nvPr>
            <p:ph type="body" sz="quarter" idx="14"/>
          </p:nvPr>
        </p:nvSpPr>
        <p:spPr>
          <a:xfrm>
            <a:off x="3779480" y="1520397"/>
            <a:ext cx="1982062" cy="1019341"/>
          </a:xfrm>
          <a:prstGeom prst="rect">
            <a:avLst/>
          </a:prstGeom>
        </p:spPr>
        <p:txBody>
          <a:bodyPr lIns="0" tIns="0" rIns="0" bIns="0" anchor="b"/>
          <a:lstStyle/>
          <a:p>
            <a:endParaRPr/>
          </a:p>
        </p:txBody>
      </p:sp>
      <p:sp>
        <p:nvSpPr>
          <p:cNvPr id="182" name="Text Placeholder 2"/>
          <p:cNvSpPr>
            <a:spLocks noGrp="1"/>
          </p:cNvSpPr>
          <p:nvPr>
            <p:ph type="body" sz="quarter" idx="15"/>
          </p:nvPr>
        </p:nvSpPr>
        <p:spPr>
          <a:xfrm>
            <a:off x="5984238" y="4599296"/>
            <a:ext cx="5367975" cy="1019338"/>
          </a:xfrm>
          <a:prstGeom prst="rect">
            <a:avLst/>
          </a:prstGeom>
        </p:spPr>
        <p:txBody>
          <a:bodyPr lIns="0" tIns="0" rIns="0" bIns="0"/>
          <a:lstStyle/>
          <a:p>
            <a:endParaRPr/>
          </a:p>
        </p:txBody>
      </p:sp>
      <p:sp>
        <p:nvSpPr>
          <p:cNvPr id="183" name="Text Placeholder 2"/>
          <p:cNvSpPr>
            <a:spLocks noGrp="1"/>
          </p:cNvSpPr>
          <p:nvPr>
            <p:ph type="body" sz="quarter" idx="16"/>
          </p:nvPr>
        </p:nvSpPr>
        <p:spPr>
          <a:xfrm>
            <a:off x="6639221" y="2494818"/>
            <a:ext cx="1353316" cy="430592"/>
          </a:xfrm>
          <a:prstGeom prst="rect">
            <a:avLst/>
          </a:prstGeom>
        </p:spPr>
        <p:txBody>
          <a:bodyPr lIns="0" tIns="0" rIns="0" bIns="0" anchor="b"/>
          <a:lstStyle/>
          <a:p>
            <a:endParaRPr/>
          </a:p>
        </p:txBody>
      </p:sp>
      <p:sp>
        <p:nvSpPr>
          <p:cNvPr id="184" name="Text Placeholder 2"/>
          <p:cNvSpPr>
            <a:spLocks noGrp="1"/>
          </p:cNvSpPr>
          <p:nvPr>
            <p:ph type="body" sz="quarter" idx="17"/>
          </p:nvPr>
        </p:nvSpPr>
        <p:spPr>
          <a:xfrm>
            <a:off x="6010473" y="1520397"/>
            <a:ext cx="1982062" cy="1019341"/>
          </a:xfrm>
          <a:prstGeom prst="rect">
            <a:avLst/>
          </a:prstGeom>
        </p:spPr>
        <p:txBody>
          <a:bodyPr lIns="0" tIns="0" rIns="0" bIns="0" anchor="b"/>
          <a:lstStyle/>
          <a:p>
            <a:endParaRPr/>
          </a:p>
        </p:txBody>
      </p:sp>
      <p:sp>
        <p:nvSpPr>
          <p:cNvPr id="185" name="Text Placeholder 2"/>
          <p:cNvSpPr>
            <a:spLocks noGrp="1"/>
          </p:cNvSpPr>
          <p:nvPr>
            <p:ph type="body" sz="quarter" idx="18"/>
          </p:nvPr>
        </p:nvSpPr>
        <p:spPr>
          <a:xfrm>
            <a:off x="9950849" y="2494818"/>
            <a:ext cx="1401364" cy="430592"/>
          </a:xfrm>
          <a:prstGeom prst="rect">
            <a:avLst/>
          </a:prstGeom>
        </p:spPr>
        <p:txBody>
          <a:bodyPr lIns="0" tIns="0" rIns="0" bIns="0" anchor="b"/>
          <a:lstStyle/>
          <a:p>
            <a:endParaRPr/>
          </a:p>
        </p:txBody>
      </p:sp>
      <p:sp>
        <p:nvSpPr>
          <p:cNvPr id="186" name="Text Placeholder 2"/>
          <p:cNvSpPr>
            <a:spLocks noGrp="1"/>
          </p:cNvSpPr>
          <p:nvPr>
            <p:ph type="body" sz="quarter" idx="19"/>
          </p:nvPr>
        </p:nvSpPr>
        <p:spPr>
          <a:xfrm>
            <a:off x="8339466" y="1520397"/>
            <a:ext cx="2401323" cy="1019341"/>
          </a:xfrm>
          <a:prstGeom prst="rect">
            <a:avLst/>
          </a:prstGeom>
        </p:spPr>
        <p:txBody>
          <a:bodyPr lIns="0" tIns="0" rIns="0" bIns="0" anchor="b"/>
          <a:lstStyle/>
          <a:p>
            <a:endParaRPr/>
          </a:p>
        </p:txBody>
      </p:sp>
      <p:sp>
        <p:nvSpPr>
          <p:cNvPr id="187" name="Text Placeholder 2"/>
          <p:cNvSpPr>
            <a:spLocks noGrp="1"/>
          </p:cNvSpPr>
          <p:nvPr>
            <p:ph type="body" sz="quarter" idx="20"/>
          </p:nvPr>
        </p:nvSpPr>
        <p:spPr>
          <a:xfrm>
            <a:off x="4408227" y="3684892"/>
            <a:ext cx="1353316" cy="612002"/>
          </a:xfrm>
          <a:prstGeom prst="rect">
            <a:avLst/>
          </a:prstGeom>
        </p:spPr>
        <p:txBody>
          <a:bodyPr lIns="0" tIns="0" rIns="0" bIns="0" anchor="b"/>
          <a:lstStyle/>
          <a:p>
            <a:endParaRPr/>
          </a:p>
        </p:txBody>
      </p:sp>
      <p:sp>
        <p:nvSpPr>
          <p:cNvPr id="188" name="Text Placeholder 2"/>
          <p:cNvSpPr>
            <a:spLocks noGrp="1"/>
          </p:cNvSpPr>
          <p:nvPr>
            <p:ph type="body" sz="quarter" idx="21"/>
          </p:nvPr>
        </p:nvSpPr>
        <p:spPr>
          <a:xfrm>
            <a:off x="6732361" y="3684892"/>
            <a:ext cx="1353316" cy="612002"/>
          </a:xfrm>
          <a:prstGeom prst="rect">
            <a:avLst/>
          </a:prstGeom>
        </p:spPr>
        <p:txBody>
          <a:bodyPr lIns="0" tIns="0" rIns="0" bIns="0" anchor="b"/>
          <a:lstStyle/>
          <a:p>
            <a:endParaRPr/>
          </a:p>
        </p:txBody>
      </p:sp>
      <p:sp>
        <p:nvSpPr>
          <p:cNvPr id="189" name="Text Placeholder 2"/>
          <p:cNvSpPr>
            <a:spLocks noGrp="1"/>
          </p:cNvSpPr>
          <p:nvPr>
            <p:ph type="body" sz="quarter" idx="22"/>
          </p:nvPr>
        </p:nvSpPr>
        <p:spPr>
          <a:xfrm>
            <a:off x="9966893" y="3684892"/>
            <a:ext cx="1401363" cy="612002"/>
          </a:xfrm>
          <a:prstGeom prst="rect">
            <a:avLst/>
          </a:prstGeom>
        </p:spPr>
        <p:txBody>
          <a:bodyPr lIns="0" tIns="0" rIns="0" bIns="0" anchor="b"/>
          <a:lstStyle/>
          <a:p>
            <a:endParaRPr/>
          </a:p>
        </p:txBody>
      </p:sp>
      <p:sp>
        <p:nvSpPr>
          <p:cNvPr id="190" name="Rectangle 31"/>
          <p:cNvSpPr/>
          <p:nvPr/>
        </p:nvSpPr>
        <p:spPr>
          <a:xfrm>
            <a:off x="0" y="4252116"/>
            <a:ext cx="2786185"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191"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Content Layout">
    <p:spTree>
      <p:nvGrpSpPr>
        <p:cNvPr id="1" name=""/>
        <p:cNvGrpSpPr/>
        <p:nvPr/>
      </p:nvGrpSpPr>
      <p:grpSpPr>
        <a:xfrm>
          <a:off x="0" y="0"/>
          <a:ext cx="0" cy="0"/>
          <a:chOff x="0" y="0"/>
          <a:chExt cx="0" cy="0"/>
        </a:xfrm>
      </p:grpSpPr>
      <p:sp>
        <p:nvSpPr>
          <p:cNvPr id="198" name="Rectangle 17"/>
          <p:cNvSpPr/>
          <p:nvPr/>
        </p:nvSpPr>
        <p:spPr>
          <a:xfrm>
            <a:off x="838200" y="2688334"/>
            <a:ext cx="5256213" cy="4169666"/>
          </a:xfrm>
          <a:prstGeom prst="rect">
            <a:avLst/>
          </a:prstGeom>
          <a:solidFill>
            <a:schemeClr val="accent1">
              <a:alpha val="50000"/>
            </a:schemeClr>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199"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200" name="Címszöveg"/>
          <p:cNvSpPr txBox="1">
            <a:spLocks noGrp="1"/>
          </p:cNvSpPr>
          <p:nvPr>
            <p:ph type="title"/>
          </p:nvPr>
        </p:nvSpPr>
        <p:spPr>
          <a:xfrm>
            <a:off x="6959600" y="814742"/>
            <a:ext cx="4422015" cy="619450"/>
          </a:xfrm>
          <a:prstGeom prst="rect">
            <a:avLst/>
          </a:prstGeom>
        </p:spPr>
        <p:txBody>
          <a:bodyPr lIns="0" tIns="0" rIns="0" bIns="0" anchor="b"/>
          <a:lstStyle>
            <a:lvl1pPr>
              <a:defRPr sz="3600"/>
            </a:lvl1pPr>
          </a:lstStyle>
          <a:p>
            <a:r>
              <a:t>Címszöveg</a:t>
            </a:r>
          </a:p>
        </p:txBody>
      </p:sp>
      <p:sp>
        <p:nvSpPr>
          <p:cNvPr id="201" name="Picture Placeholder 13"/>
          <p:cNvSpPr>
            <a:spLocks noGrp="1"/>
          </p:cNvSpPr>
          <p:nvPr>
            <p:ph type="pic" sz="quarter" idx="13"/>
          </p:nvPr>
        </p:nvSpPr>
        <p:spPr>
          <a:xfrm>
            <a:off x="839787" y="774397"/>
            <a:ext cx="2331723" cy="539498"/>
          </a:xfrm>
          <a:prstGeom prst="rect">
            <a:avLst/>
          </a:prstGeom>
        </p:spPr>
        <p:txBody>
          <a:bodyPr lIns="91439" tIns="45719" rIns="91439" bIns="45719">
            <a:noAutofit/>
          </a:bodyPr>
          <a:lstStyle/>
          <a:p>
            <a:endParaRPr/>
          </a:p>
        </p:txBody>
      </p:sp>
      <p:sp>
        <p:nvSpPr>
          <p:cNvPr id="202" name="1. szövegtörzsszint…"/>
          <p:cNvSpPr txBox="1">
            <a:spLocks noGrp="1"/>
          </p:cNvSpPr>
          <p:nvPr>
            <p:ph type="body" sz="quarter" idx="1"/>
          </p:nvPr>
        </p:nvSpPr>
        <p:spPr>
          <a:xfrm>
            <a:off x="1275345" y="3015914"/>
            <a:ext cx="4371476" cy="478455"/>
          </a:xfrm>
          <a:prstGeom prst="rect">
            <a:avLst/>
          </a:prstGeom>
        </p:spPr>
        <p:txBody>
          <a:bodyPr lIns="0" tIns="0" rIns="0" bIns="0" anchor="b"/>
          <a:lstStyle>
            <a:lvl1pPr marL="0" indent="0">
              <a:spcBef>
                <a:spcPts val="600"/>
              </a:spcBef>
              <a:buClrTx/>
              <a:buSzTx/>
              <a:buNone/>
              <a:defRPr sz="2000" b="1">
                <a:solidFill>
                  <a:srgbClr val="006F83"/>
                </a:solidFill>
                <a:latin typeface="Tahoma"/>
                <a:ea typeface="Tahoma"/>
                <a:cs typeface="Tahoma"/>
                <a:sym typeface="Tahoma"/>
              </a:defRPr>
            </a:lvl1pPr>
            <a:lvl2pPr marL="0" indent="0">
              <a:spcBef>
                <a:spcPts val="600"/>
              </a:spcBef>
              <a:buClrTx/>
              <a:buSzTx/>
              <a:buNone/>
              <a:defRPr sz="2000" b="1">
                <a:solidFill>
                  <a:srgbClr val="006F83"/>
                </a:solidFill>
                <a:latin typeface="Tahoma"/>
                <a:ea typeface="Tahoma"/>
                <a:cs typeface="Tahoma"/>
                <a:sym typeface="Tahoma"/>
              </a:defRPr>
            </a:lvl2pPr>
            <a:lvl3pPr marL="0" indent="0">
              <a:spcBef>
                <a:spcPts val="600"/>
              </a:spcBef>
              <a:buClrTx/>
              <a:buSzTx/>
              <a:buNone/>
              <a:defRPr sz="2000" b="1">
                <a:solidFill>
                  <a:srgbClr val="006F83"/>
                </a:solidFill>
                <a:latin typeface="Tahoma"/>
                <a:ea typeface="Tahoma"/>
                <a:cs typeface="Tahoma"/>
                <a:sym typeface="Tahoma"/>
              </a:defRPr>
            </a:lvl3pPr>
            <a:lvl4pPr marL="0" indent="0">
              <a:spcBef>
                <a:spcPts val="600"/>
              </a:spcBef>
              <a:buClrTx/>
              <a:buSzTx/>
              <a:buNone/>
              <a:defRPr sz="2000" b="1">
                <a:solidFill>
                  <a:srgbClr val="006F83"/>
                </a:solidFill>
                <a:latin typeface="Tahoma"/>
                <a:ea typeface="Tahoma"/>
                <a:cs typeface="Tahoma"/>
                <a:sym typeface="Tahoma"/>
              </a:defRPr>
            </a:lvl4pPr>
            <a:lvl5pPr marL="0" indent="0">
              <a:spcBef>
                <a:spcPts val="600"/>
              </a:spcBef>
              <a:buClrTx/>
              <a:buSzTx/>
              <a:buNone/>
              <a:defRPr sz="2000" b="1">
                <a:solidFill>
                  <a:srgbClr val="006F83"/>
                </a:solidFill>
                <a:latin typeface="Tahoma"/>
                <a:ea typeface="Tahoma"/>
                <a:cs typeface="Tahoma"/>
                <a:sym typeface="Tahoma"/>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203" name="Text Placeholder 2"/>
          <p:cNvSpPr>
            <a:spLocks noGrp="1"/>
          </p:cNvSpPr>
          <p:nvPr>
            <p:ph type="body" sz="quarter" idx="14"/>
          </p:nvPr>
        </p:nvSpPr>
        <p:spPr>
          <a:xfrm>
            <a:off x="6486280" y="3015914"/>
            <a:ext cx="2716439" cy="478802"/>
          </a:xfrm>
          <a:prstGeom prst="rect">
            <a:avLst/>
          </a:prstGeom>
        </p:spPr>
        <p:txBody>
          <a:bodyPr lIns="0" tIns="0" rIns="0" bIns="0" anchor="b"/>
          <a:lstStyle/>
          <a:p>
            <a:endParaRPr/>
          </a:p>
        </p:txBody>
      </p:sp>
      <p:sp>
        <p:nvSpPr>
          <p:cNvPr id="204" name="Text Placeholder 2"/>
          <p:cNvSpPr>
            <a:spLocks noGrp="1"/>
          </p:cNvSpPr>
          <p:nvPr>
            <p:ph type="body" sz="quarter" idx="15"/>
          </p:nvPr>
        </p:nvSpPr>
        <p:spPr>
          <a:xfrm>
            <a:off x="1275343" y="3585383"/>
            <a:ext cx="4371476" cy="2214447"/>
          </a:xfrm>
          <a:prstGeom prst="rect">
            <a:avLst/>
          </a:prstGeom>
        </p:spPr>
        <p:txBody>
          <a:bodyPr lIns="0" tIns="0" rIns="0" bIns="0"/>
          <a:lstStyle/>
          <a:p>
            <a:endParaRPr/>
          </a:p>
        </p:txBody>
      </p:sp>
      <p:sp>
        <p:nvSpPr>
          <p:cNvPr id="205" name="Text Placeholder 2"/>
          <p:cNvSpPr>
            <a:spLocks noGrp="1"/>
          </p:cNvSpPr>
          <p:nvPr>
            <p:ph type="body" sz="quarter" idx="16"/>
          </p:nvPr>
        </p:nvSpPr>
        <p:spPr>
          <a:xfrm>
            <a:off x="6959600" y="1979603"/>
            <a:ext cx="4412151" cy="1006333"/>
          </a:xfrm>
          <a:prstGeom prst="rect">
            <a:avLst/>
          </a:prstGeom>
        </p:spPr>
        <p:txBody>
          <a:bodyPr lIns="0" tIns="0" rIns="0" bIns="0"/>
          <a:lstStyle/>
          <a:p>
            <a:endParaRPr/>
          </a:p>
        </p:txBody>
      </p:sp>
      <p:sp>
        <p:nvSpPr>
          <p:cNvPr id="206" name="Text Placeholder 2"/>
          <p:cNvSpPr>
            <a:spLocks noGrp="1"/>
          </p:cNvSpPr>
          <p:nvPr>
            <p:ph type="body" sz="quarter" idx="17"/>
          </p:nvPr>
        </p:nvSpPr>
        <p:spPr>
          <a:xfrm>
            <a:off x="6486280" y="3585383"/>
            <a:ext cx="4865933" cy="2214447"/>
          </a:xfrm>
          <a:prstGeom prst="rect">
            <a:avLst/>
          </a:prstGeom>
        </p:spPr>
        <p:txBody>
          <a:bodyPr lIns="0" tIns="0" rIns="0" bIns="0"/>
          <a:lstStyle/>
          <a:p>
            <a:endParaRPr/>
          </a:p>
        </p:txBody>
      </p:sp>
      <p:sp>
        <p:nvSpPr>
          <p:cNvPr id="207" name="Rectangle 11"/>
          <p:cNvSpPr/>
          <p:nvPr/>
        </p:nvSpPr>
        <p:spPr>
          <a:xfrm>
            <a:off x="-2" y="1593587"/>
            <a:ext cx="10285888"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208"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Chart">
    <p:spTree>
      <p:nvGrpSpPr>
        <p:cNvPr id="1" name=""/>
        <p:cNvGrpSpPr/>
        <p:nvPr/>
      </p:nvGrpSpPr>
      <p:grpSpPr>
        <a:xfrm>
          <a:off x="0" y="0"/>
          <a:ext cx="0" cy="0"/>
          <a:chOff x="0" y="0"/>
          <a:chExt cx="0" cy="0"/>
        </a:xfrm>
      </p:grpSpPr>
      <p:sp>
        <p:nvSpPr>
          <p:cNvPr id="215" name="Rectangle 17"/>
          <p:cNvSpPr/>
          <p:nvPr/>
        </p:nvSpPr>
        <p:spPr>
          <a:xfrm>
            <a:off x="0" y="1581910"/>
            <a:ext cx="12192000" cy="5276091"/>
          </a:xfrm>
          <a:prstGeom prst="rect">
            <a:avLst/>
          </a:prstGeom>
          <a:solidFill>
            <a:schemeClr val="accent1">
              <a:alpha val="50000"/>
            </a:schemeClr>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216"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217" name="Címszöveg"/>
          <p:cNvSpPr txBox="1">
            <a:spLocks noGrp="1"/>
          </p:cNvSpPr>
          <p:nvPr>
            <p:ph type="title"/>
          </p:nvPr>
        </p:nvSpPr>
        <p:spPr>
          <a:xfrm>
            <a:off x="3256083" y="797157"/>
            <a:ext cx="5679833" cy="619450"/>
          </a:xfrm>
          <a:prstGeom prst="rect">
            <a:avLst/>
          </a:prstGeom>
        </p:spPr>
        <p:txBody>
          <a:bodyPr lIns="0" tIns="0" rIns="0" bIns="0" anchor="b"/>
          <a:lstStyle>
            <a:lvl1pPr algn="ctr">
              <a:defRPr sz="3600"/>
            </a:lvl1pPr>
          </a:lstStyle>
          <a:p>
            <a:r>
              <a:t>Címszöveg</a:t>
            </a:r>
          </a:p>
        </p:txBody>
      </p:sp>
      <p:sp>
        <p:nvSpPr>
          <p:cNvPr id="218" name="Picture Placeholder 13"/>
          <p:cNvSpPr>
            <a:spLocks noGrp="1"/>
          </p:cNvSpPr>
          <p:nvPr>
            <p:ph type="pic" sz="quarter" idx="13"/>
          </p:nvPr>
        </p:nvSpPr>
        <p:spPr>
          <a:xfrm>
            <a:off x="839787" y="774397"/>
            <a:ext cx="2331723" cy="539498"/>
          </a:xfrm>
          <a:prstGeom prst="rect">
            <a:avLst/>
          </a:prstGeom>
        </p:spPr>
        <p:txBody>
          <a:bodyPr lIns="91439" tIns="45719" rIns="91439" bIns="45719">
            <a:noAutofit/>
          </a:bodyPr>
          <a:lstStyle/>
          <a:p>
            <a:endParaRPr/>
          </a:p>
        </p:txBody>
      </p:sp>
      <p:sp>
        <p:nvSpPr>
          <p:cNvPr id="219" name="Straight Arrow Connector 6"/>
          <p:cNvSpPr/>
          <p:nvPr/>
        </p:nvSpPr>
        <p:spPr>
          <a:xfrm>
            <a:off x="-3" y="4642337"/>
            <a:ext cx="11731756" cy="1"/>
          </a:xfrm>
          <a:prstGeom prst="line">
            <a:avLst/>
          </a:prstGeom>
          <a:ln w="190500">
            <a:solidFill>
              <a:schemeClr val="accent1"/>
            </a:solidFill>
            <a:miter/>
            <a:tailEnd type="stealth"/>
          </a:ln>
        </p:spPr>
        <p:txBody>
          <a:bodyPr lIns="45718" tIns="45718" rIns="45718" bIns="45718"/>
          <a:lstStyle/>
          <a:p>
            <a:pPr>
              <a:defRPr>
                <a:solidFill>
                  <a:srgbClr val="006F83"/>
                </a:solidFill>
              </a:defRPr>
            </a:pPr>
            <a:endParaRPr/>
          </a:p>
        </p:txBody>
      </p:sp>
      <p:sp>
        <p:nvSpPr>
          <p:cNvPr id="220" name="Straight Arrow Connector 16"/>
          <p:cNvSpPr/>
          <p:nvPr/>
        </p:nvSpPr>
        <p:spPr>
          <a:xfrm flipV="1">
            <a:off x="6095365" y="1966595"/>
            <a:ext cx="2" cy="4892042"/>
          </a:xfrm>
          <a:prstGeom prst="line">
            <a:avLst/>
          </a:prstGeom>
          <a:ln w="190500">
            <a:solidFill>
              <a:schemeClr val="accent1"/>
            </a:solidFill>
            <a:miter/>
            <a:tailEnd type="stealth"/>
          </a:ln>
        </p:spPr>
        <p:txBody>
          <a:bodyPr lIns="45718" tIns="45718" rIns="45718" bIns="45718"/>
          <a:lstStyle/>
          <a:p>
            <a:pPr>
              <a:defRPr>
                <a:solidFill>
                  <a:srgbClr val="006F83"/>
                </a:solidFill>
              </a:defRPr>
            </a:pPr>
            <a:endParaRPr/>
          </a:p>
        </p:txBody>
      </p:sp>
      <p:sp>
        <p:nvSpPr>
          <p:cNvPr id="221" name="Picture Placeholder 11"/>
          <p:cNvSpPr>
            <a:spLocks noGrp="1"/>
          </p:cNvSpPr>
          <p:nvPr>
            <p:ph type="pic" sz="quarter" idx="14"/>
          </p:nvPr>
        </p:nvSpPr>
        <p:spPr>
          <a:xfrm>
            <a:off x="3930305" y="2948388"/>
            <a:ext cx="1772155" cy="777242"/>
          </a:xfrm>
          <a:prstGeom prst="rect">
            <a:avLst/>
          </a:prstGeom>
        </p:spPr>
        <p:txBody>
          <a:bodyPr lIns="91439" tIns="45719" rIns="91439" bIns="45719">
            <a:noAutofit/>
          </a:bodyPr>
          <a:lstStyle/>
          <a:p>
            <a:endParaRPr/>
          </a:p>
        </p:txBody>
      </p:sp>
      <p:sp>
        <p:nvSpPr>
          <p:cNvPr id="222" name="Picture Placeholder 11"/>
          <p:cNvSpPr>
            <a:spLocks noGrp="1"/>
          </p:cNvSpPr>
          <p:nvPr>
            <p:ph type="pic" sz="quarter" idx="15"/>
          </p:nvPr>
        </p:nvSpPr>
        <p:spPr>
          <a:xfrm>
            <a:off x="872931" y="2218387"/>
            <a:ext cx="1655068" cy="777242"/>
          </a:xfrm>
          <a:prstGeom prst="rect">
            <a:avLst/>
          </a:prstGeom>
        </p:spPr>
        <p:txBody>
          <a:bodyPr lIns="91439" tIns="45719" rIns="91439" bIns="45719">
            <a:noAutofit/>
          </a:bodyPr>
          <a:lstStyle/>
          <a:p>
            <a:endParaRPr/>
          </a:p>
        </p:txBody>
      </p:sp>
      <p:sp>
        <p:nvSpPr>
          <p:cNvPr id="223" name="Picture Placeholder 11"/>
          <p:cNvSpPr>
            <a:spLocks noGrp="1"/>
          </p:cNvSpPr>
          <p:nvPr>
            <p:ph type="pic" sz="quarter" idx="16"/>
          </p:nvPr>
        </p:nvSpPr>
        <p:spPr>
          <a:xfrm>
            <a:off x="2521461" y="4889389"/>
            <a:ext cx="1772155" cy="777242"/>
          </a:xfrm>
          <a:prstGeom prst="rect">
            <a:avLst/>
          </a:prstGeom>
        </p:spPr>
        <p:txBody>
          <a:bodyPr lIns="91439" tIns="45719" rIns="91439" bIns="45719">
            <a:noAutofit/>
          </a:bodyPr>
          <a:lstStyle/>
          <a:p>
            <a:endParaRPr/>
          </a:p>
        </p:txBody>
      </p:sp>
      <p:sp>
        <p:nvSpPr>
          <p:cNvPr id="224" name="Picture Placeholder 11"/>
          <p:cNvSpPr>
            <a:spLocks noGrp="1"/>
          </p:cNvSpPr>
          <p:nvPr>
            <p:ph type="pic" sz="quarter" idx="17"/>
          </p:nvPr>
        </p:nvSpPr>
        <p:spPr>
          <a:xfrm>
            <a:off x="6829545" y="2770166"/>
            <a:ext cx="1772155" cy="777242"/>
          </a:xfrm>
          <a:prstGeom prst="rect">
            <a:avLst/>
          </a:prstGeom>
        </p:spPr>
        <p:txBody>
          <a:bodyPr lIns="91439" tIns="45719" rIns="91439" bIns="45719">
            <a:noAutofit/>
          </a:bodyPr>
          <a:lstStyle/>
          <a:p>
            <a:endParaRPr/>
          </a:p>
        </p:txBody>
      </p:sp>
      <p:sp>
        <p:nvSpPr>
          <p:cNvPr id="225" name="Picture Placeholder 11"/>
          <p:cNvSpPr>
            <a:spLocks noGrp="1"/>
          </p:cNvSpPr>
          <p:nvPr>
            <p:ph type="pic" sz="quarter" idx="18"/>
          </p:nvPr>
        </p:nvSpPr>
        <p:spPr>
          <a:xfrm>
            <a:off x="6496984" y="5026288"/>
            <a:ext cx="1772156" cy="777242"/>
          </a:xfrm>
          <a:prstGeom prst="rect">
            <a:avLst/>
          </a:prstGeom>
        </p:spPr>
        <p:txBody>
          <a:bodyPr lIns="91439" tIns="45719" rIns="91439" bIns="45719">
            <a:noAutofit/>
          </a:bodyPr>
          <a:lstStyle/>
          <a:p>
            <a:endParaRPr/>
          </a:p>
        </p:txBody>
      </p:sp>
      <p:sp>
        <p:nvSpPr>
          <p:cNvPr id="226" name="Picture Placeholder 11"/>
          <p:cNvSpPr>
            <a:spLocks noGrp="1"/>
          </p:cNvSpPr>
          <p:nvPr>
            <p:ph type="pic" sz="quarter" idx="19"/>
          </p:nvPr>
        </p:nvSpPr>
        <p:spPr>
          <a:xfrm>
            <a:off x="9571156" y="5289301"/>
            <a:ext cx="1772155" cy="777242"/>
          </a:xfrm>
          <a:prstGeom prst="rect">
            <a:avLst/>
          </a:prstGeom>
        </p:spPr>
        <p:txBody>
          <a:bodyPr lIns="91439" tIns="45719" rIns="91439" bIns="45719">
            <a:noAutofit/>
          </a:bodyPr>
          <a:lstStyle/>
          <a:p>
            <a:endParaRPr/>
          </a:p>
        </p:txBody>
      </p:sp>
      <p:sp>
        <p:nvSpPr>
          <p:cNvPr id="227" name="1. szövegtörzsszint…"/>
          <p:cNvSpPr txBox="1">
            <a:spLocks noGrp="1"/>
          </p:cNvSpPr>
          <p:nvPr>
            <p:ph type="body" sz="quarter" idx="1"/>
          </p:nvPr>
        </p:nvSpPr>
        <p:spPr>
          <a:xfrm>
            <a:off x="788627" y="4089579"/>
            <a:ext cx="2741614" cy="248891"/>
          </a:xfrm>
          <a:prstGeom prst="rect">
            <a:avLst/>
          </a:prstGeom>
        </p:spPr>
        <p:txBody>
          <a:bodyPr/>
          <a:lstStyle>
            <a:lvl1pPr marL="0" indent="0">
              <a:buClrTx/>
              <a:buSzTx/>
              <a:buNone/>
              <a:defRPr sz="1400" b="1">
                <a:solidFill>
                  <a:srgbClr val="006F83"/>
                </a:solidFill>
              </a:defRPr>
            </a:lvl1pPr>
            <a:lvl2pPr marL="0" indent="0">
              <a:buClrTx/>
              <a:buSzTx/>
              <a:buNone/>
              <a:defRPr sz="1400" b="1">
                <a:solidFill>
                  <a:srgbClr val="006F83"/>
                </a:solidFill>
              </a:defRPr>
            </a:lvl2pPr>
            <a:lvl3pPr marL="1181100" indent="-266700">
              <a:buClrTx/>
              <a:defRPr sz="1400" b="1">
                <a:solidFill>
                  <a:srgbClr val="006F83"/>
                </a:solidFill>
              </a:defRPr>
            </a:lvl3pPr>
            <a:lvl4pPr marL="1638300" indent="-266700">
              <a:buClrTx/>
              <a:defRPr sz="1400" b="1">
                <a:solidFill>
                  <a:srgbClr val="006F83"/>
                </a:solidFill>
              </a:defRPr>
            </a:lvl4pPr>
            <a:lvl5pPr marL="2095500" indent="-266700">
              <a:buClrTx/>
              <a:defRPr sz="1400" b="1">
                <a:solidFill>
                  <a:srgbClr val="006F83"/>
                </a:solidFill>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228" name="Text Placeholder 7"/>
          <p:cNvSpPr>
            <a:spLocks noGrp="1"/>
          </p:cNvSpPr>
          <p:nvPr>
            <p:ph type="body" sz="quarter" idx="20"/>
          </p:nvPr>
        </p:nvSpPr>
        <p:spPr>
          <a:xfrm>
            <a:off x="8730591" y="4089579"/>
            <a:ext cx="2741614" cy="248890"/>
          </a:xfrm>
          <a:prstGeom prst="rect">
            <a:avLst/>
          </a:prstGeom>
        </p:spPr>
        <p:txBody>
          <a:bodyPr/>
          <a:lstStyle/>
          <a:p>
            <a:pPr marL="112013" indent="-112013" defTabSz="448055">
              <a:spcBef>
                <a:spcPts val="400"/>
              </a:spcBef>
              <a:defRPr sz="1176"/>
            </a:pPr>
            <a:endParaRPr/>
          </a:p>
        </p:txBody>
      </p:sp>
      <p:sp>
        <p:nvSpPr>
          <p:cNvPr id="229" name="Text Placeholder 7"/>
          <p:cNvSpPr>
            <a:spLocks noGrp="1"/>
          </p:cNvSpPr>
          <p:nvPr>
            <p:ph type="body" sz="quarter" idx="21"/>
          </p:nvPr>
        </p:nvSpPr>
        <p:spPr>
          <a:xfrm>
            <a:off x="3716416" y="6208555"/>
            <a:ext cx="2741614" cy="248890"/>
          </a:xfrm>
          <a:prstGeom prst="rect">
            <a:avLst/>
          </a:prstGeom>
        </p:spPr>
        <p:txBody>
          <a:bodyPr/>
          <a:lstStyle/>
          <a:p>
            <a:pPr marL="112013" indent="-112013" defTabSz="448055">
              <a:spcBef>
                <a:spcPts val="400"/>
              </a:spcBef>
              <a:defRPr sz="1176"/>
            </a:pPr>
            <a:endParaRPr/>
          </a:p>
        </p:txBody>
      </p:sp>
      <p:sp>
        <p:nvSpPr>
          <p:cNvPr id="230" name="Text Placeholder 7"/>
          <p:cNvSpPr>
            <a:spLocks noGrp="1"/>
          </p:cNvSpPr>
          <p:nvPr>
            <p:ph type="body" sz="quarter" idx="22"/>
          </p:nvPr>
        </p:nvSpPr>
        <p:spPr>
          <a:xfrm>
            <a:off x="3716416" y="1876138"/>
            <a:ext cx="2741614" cy="248890"/>
          </a:xfrm>
          <a:prstGeom prst="rect">
            <a:avLst/>
          </a:prstGeom>
        </p:spPr>
        <p:txBody>
          <a:bodyPr/>
          <a:lstStyle/>
          <a:p>
            <a:pPr marL="112013" indent="-112013" defTabSz="448055">
              <a:spcBef>
                <a:spcPts val="400"/>
              </a:spcBef>
              <a:defRPr sz="1176"/>
            </a:pPr>
            <a:endParaRPr/>
          </a:p>
        </p:txBody>
      </p:sp>
      <p:sp>
        <p:nvSpPr>
          <p:cNvPr id="231" name="Picture Placeholder 13"/>
          <p:cNvSpPr>
            <a:spLocks noGrp="1"/>
          </p:cNvSpPr>
          <p:nvPr>
            <p:ph type="pic" sz="quarter" idx="23"/>
          </p:nvPr>
        </p:nvSpPr>
        <p:spPr>
          <a:xfrm>
            <a:off x="9013407" y="1981647"/>
            <a:ext cx="2331723" cy="539498"/>
          </a:xfrm>
          <a:prstGeom prst="rect">
            <a:avLst/>
          </a:prstGeom>
        </p:spPr>
        <p:txBody>
          <a:bodyPr lIns="91439" tIns="45719" rIns="91439" bIns="45719">
            <a:noAutofit/>
          </a:bodyPr>
          <a:lstStyle/>
          <a:p>
            <a:endParaRPr/>
          </a:p>
        </p:txBody>
      </p:sp>
      <p:sp>
        <p:nvSpPr>
          <p:cNvPr id="232"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hree Steps Content Layout">
    <p:spTree>
      <p:nvGrpSpPr>
        <p:cNvPr id="1" name=""/>
        <p:cNvGrpSpPr/>
        <p:nvPr/>
      </p:nvGrpSpPr>
      <p:grpSpPr>
        <a:xfrm>
          <a:off x="0" y="0"/>
          <a:ext cx="0" cy="0"/>
          <a:chOff x="0" y="0"/>
          <a:chExt cx="0" cy="0"/>
        </a:xfrm>
      </p:grpSpPr>
      <p:sp>
        <p:nvSpPr>
          <p:cNvPr id="239" name="Címszöveg"/>
          <p:cNvSpPr txBox="1">
            <a:spLocks noGrp="1"/>
          </p:cNvSpPr>
          <p:nvPr>
            <p:ph type="title"/>
          </p:nvPr>
        </p:nvSpPr>
        <p:spPr>
          <a:xfrm>
            <a:off x="838200" y="1506659"/>
            <a:ext cx="6121400" cy="761542"/>
          </a:xfrm>
          <a:prstGeom prst="rect">
            <a:avLst/>
          </a:prstGeom>
        </p:spPr>
        <p:txBody>
          <a:bodyPr lIns="0" tIns="0" rIns="0" bIns="0" anchor="b"/>
          <a:lstStyle>
            <a:lvl1pPr>
              <a:defRPr sz="3600"/>
            </a:lvl1pPr>
          </a:lstStyle>
          <a:p>
            <a:r>
              <a:t>Címszöveg</a:t>
            </a:r>
          </a:p>
        </p:txBody>
      </p:sp>
      <p:sp>
        <p:nvSpPr>
          <p:cNvPr id="240" name="Rectangle 17"/>
          <p:cNvSpPr/>
          <p:nvPr/>
        </p:nvSpPr>
        <p:spPr>
          <a:xfrm>
            <a:off x="838199" y="3703320"/>
            <a:ext cx="3528003" cy="3154682"/>
          </a:xfrm>
          <a:prstGeom prst="rect">
            <a:avLst/>
          </a:prstGeom>
          <a:solidFill>
            <a:schemeClr val="accent1">
              <a:alpha val="50000"/>
            </a:schemeClr>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241"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242" name="Picture Placeholder 13"/>
          <p:cNvSpPr>
            <a:spLocks noGrp="1"/>
          </p:cNvSpPr>
          <p:nvPr>
            <p:ph type="pic" sz="quarter" idx="13"/>
          </p:nvPr>
        </p:nvSpPr>
        <p:spPr>
          <a:xfrm>
            <a:off x="839787" y="774397"/>
            <a:ext cx="2331723" cy="539498"/>
          </a:xfrm>
          <a:prstGeom prst="rect">
            <a:avLst/>
          </a:prstGeom>
        </p:spPr>
        <p:txBody>
          <a:bodyPr lIns="91439" tIns="45719" rIns="91439" bIns="45719">
            <a:noAutofit/>
          </a:bodyPr>
          <a:lstStyle/>
          <a:p>
            <a:endParaRPr/>
          </a:p>
        </p:txBody>
      </p:sp>
      <p:sp>
        <p:nvSpPr>
          <p:cNvPr id="243" name="1. szövegtörzsszint…"/>
          <p:cNvSpPr txBox="1">
            <a:spLocks noGrp="1"/>
          </p:cNvSpPr>
          <p:nvPr>
            <p:ph type="body" sz="quarter" idx="1"/>
          </p:nvPr>
        </p:nvSpPr>
        <p:spPr>
          <a:xfrm>
            <a:off x="1279896" y="3829203"/>
            <a:ext cx="2737418" cy="478455"/>
          </a:xfrm>
          <a:prstGeom prst="rect">
            <a:avLst/>
          </a:prstGeom>
        </p:spPr>
        <p:txBody>
          <a:bodyPr lIns="0" tIns="0" rIns="0" bIns="0" anchor="b"/>
          <a:lstStyle>
            <a:lvl1pPr marL="0" indent="0">
              <a:spcBef>
                <a:spcPts val="600"/>
              </a:spcBef>
              <a:buClrTx/>
              <a:buSzTx/>
              <a:buNone/>
              <a:defRPr sz="2000" b="1">
                <a:solidFill>
                  <a:srgbClr val="006F83"/>
                </a:solidFill>
                <a:latin typeface="Tahoma"/>
                <a:ea typeface="Tahoma"/>
                <a:cs typeface="Tahoma"/>
                <a:sym typeface="Tahoma"/>
              </a:defRPr>
            </a:lvl1pPr>
            <a:lvl2pPr marL="0" indent="0">
              <a:spcBef>
                <a:spcPts val="600"/>
              </a:spcBef>
              <a:buClrTx/>
              <a:buSzTx/>
              <a:buNone/>
              <a:defRPr sz="2000" b="1">
                <a:solidFill>
                  <a:srgbClr val="006F83"/>
                </a:solidFill>
                <a:latin typeface="Tahoma"/>
                <a:ea typeface="Tahoma"/>
                <a:cs typeface="Tahoma"/>
                <a:sym typeface="Tahoma"/>
              </a:defRPr>
            </a:lvl2pPr>
            <a:lvl3pPr marL="0" indent="0">
              <a:spcBef>
                <a:spcPts val="600"/>
              </a:spcBef>
              <a:buClrTx/>
              <a:buSzTx/>
              <a:buNone/>
              <a:defRPr sz="2000" b="1">
                <a:solidFill>
                  <a:srgbClr val="006F83"/>
                </a:solidFill>
                <a:latin typeface="Tahoma"/>
                <a:ea typeface="Tahoma"/>
                <a:cs typeface="Tahoma"/>
                <a:sym typeface="Tahoma"/>
              </a:defRPr>
            </a:lvl3pPr>
            <a:lvl4pPr marL="0" indent="0">
              <a:spcBef>
                <a:spcPts val="600"/>
              </a:spcBef>
              <a:buClrTx/>
              <a:buSzTx/>
              <a:buNone/>
              <a:defRPr sz="2000" b="1">
                <a:solidFill>
                  <a:srgbClr val="006F83"/>
                </a:solidFill>
                <a:latin typeface="Tahoma"/>
                <a:ea typeface="Tahoma"/>
                <a:cs typeface="Tahoma"/>
                <a:sym typeface="Tahoma"/>
              </a:defRPr>
            </a:lvl4pPr>
            <a:lvl5pPr marL="0" indent="0">
              <a:spcBef>
                <a:spcPts val="600"/>
              </a:spcBef>
              <a:buClrTx/>
              <a:buSzTx/>
              <a:buNone/>
              <a:defRPr sz="2000" b="1">
                <a:solidFill>
                  <a:srgbClr val="006F83"/>
                </a:solidFill>
                <a:latin typeface="Tahoma"/>
                <a:ea typeface="Tahoma"/>
                <a:cs typeface="Tahoma"/>
                <a:sym typeface="Tahoma"/>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244" name="Text Placeholder 2"/>
          <p:cNvSpPr>
            <a:spLocks noGrp="1"/>
          </p:cNvSpPr>
          <p:nvPr>
            <p:ph type="body" sz="quarter" idx="14"/>
          </p:nvPr>
        </p:nvSpPr>
        <p:spPr>
          <a:xfrm>
            <a:off x="1275700" y="4617037"/>
            <a:ext cx="2741615" cy="1463787"/>
          </a:xfrm>
          <a:prstGeom prst="rect">
            <a:avLst/>
          </a:prstGeom>
        </p:spPr>
        <p:txBody>
          <a:bodyPr lIns="0" tIns="0" rIns="0" bIns="0"/>
          <a:lstStyle/>
          <a:p>
            <a:endParaRPr/>
          </a:p>
        </p:txBody>
      </p:sp>
      <p:sp>
        <p:nvSpPr>
          <p:cNvPr id="245" name="Text Placeholder 2"/>
          <p:cNvSpPr>
            <a:spLocks noGrp="1"/>
          </p:cNvSpPr>
          <p:nvPr>
            <p:ph type="body" sz="quarter" idx="15"/>
          </p:nvPr>
        </p:nvSpPr>
        <p:spPr>
          <a:xfrm>
            <a:off x="862258" y="2739981"/>
            <a:ext cx="3432376" cy="845402"/>
          </a:xfrm>
          <a:prstGeom prst="rect">
            <a:avLst/>
          </a:prstGeom>
        </p:spPr>
        <p:txBody>
          <a:bodyPr lIns="0" tIns="0" rIns="0" bIns="0"/>
          <a:lstStyle/>
          <a:p>
            <a:endParaRPr/>
          </a:p>
        </p:txBody>
      </p:sp>
      <p:sp>
        <p:nvSpPr>
          <p:cNvPr id="246" name="Rectangle 18"/>
          <p:cNvSpPr/>
          <p:nvPr/>
        </p:nvSpPr>
        <p:spPr>
          <a:xfrm>
            <a:off x="4368003" y="2944941"/>
            <a:ext cx="3510001" cy="3154683"/>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247" name="Text Placeholder 2"/>
          <p:cNvSpPr>
            <a:spLocks noGrp="1"/>
          </p:cNvSpPr>
          <p:nvPr>
            <p:ph type="body" sz="quarter" idx="16"/>
          </p:nvPr>
        </p:nvSpPr>
        <p:spPr>
          <a:xfrm>
            <a:off x="4813818" y="3070827"/>
            <a:ext cx="2718358" cy="478454"/>
          </a:xfrm>
          <a:prstGeom prst="rect">
            <a:avLst/>
          </a:prstGeom>
        </p:spPr>
        <p:txBody>
          <a:bodyPr lIns="0" tIns="0" rIns="0" bIns="0" anchor="b"/>
          <a:lstStyle/>
          <a:p>
            <a:endParaRPr/>
          </a:p>
        </p:txBody>
      </p:sp>
      <p:sp>
        <p:nvSpPr>
          <p:cNvPr id="248" name="Text Placeholder 2"/>
          <p:cNvSpPr>
            <a:spLocks noGrp="1"/>
          </p:cNvSpPr>
          <p:nvPr>
            <p:ph type="body" sz="quarter" idx="17"/>
          </p:nvPr>
        </p:nvSpPr>
        <p:spPr>
          <a:xfrm>
            <a:off x="4809623" y="3858659"/>
            <a:ext cx="2718358" cy="2077780"/>
          </a:xfrm>
          <a:prstGeom prst="rect">
            <a:avLst/>
          </a:prstGeom>
        </p:spPr>
        <p:txBody>
          <a:bodyPr lIns="0" tIns="0" rIns="0" bIns="0"/>
          <a:lstStyle/>
          <a:p>
            <a:endParaRPr/>
          </a:p>
        </p:txBody>
      </p:sp>
      <p:sp>
        <p:nvSpPr>
          <p:cNvPr id="249" name="Rectangle 22"/>
          <p:cNvSpPr/>
          <p:nvPr/>
        </p:nvSpPr>
        <p:spPr>
          <a:xfrm>
            <a:off x="7859548" y="914399"/>
            <a:ext cx="3492003" cy="4197099"/>
          </a:xfrm>
          <a:prstGeom prst="rect">
            <a:avLst/>
          </a:prstGeom>
          <a:solidFill>
            <a:srgbClr val="006F83"/>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250" name="Text Placeholder 2"/>
          <p:cNvSpPr>
            <a:spLocks noGrp="1"/>
          </p:cNvSpPr>
          <p:nvPr>
            <p:ph type="body" sz="quarter" idx="18"/>
          </p:nvPr>
        </p:nvSpPr>
        <p:spPr>
          <a:xfrm>
            <a:off x="8301246" y="1040283"/>
            <a:ext cx="2728139" cy="478454"/>
          </a:xfrm>
          <a:prstGeom prst="rect">
            <a:avLst/>
          </a:prstGeom>
        </p:spPr>
        <p:txBody>
          <a:bodyPr lIns="0" tIns="0" rIns="0" bIns="0" anchor="b"/>
          <a:lstStyle/>
          <a:p>
            <a:endParaRPr/>
          </a:p>
        </p:txBody>
      </p:sp>
      <p:sp>
        <p:nvSpPr>
          <p:cNvPr id="251" name="Text Placeholder 2"/>
          <p:cNvSpPr>
            <a:spLocks noGrp="1"/>
          </p:cNvSpPr>
          <p:nvPr>
            <p:ph type="body" sz="quarter" idx="19"/>
          </p:nvPr>
        </p:nvSpPr>
        <p:spPr>
          <a:xfrm>
            <a:off x="8292855" y="1828117"/>
            <a:ext cx="2731932" cy="3112373"/>
          </a:xfrm>
          <a:prstGeom prst="rect">
            <a:avLst/>
          </a:prstGeom>
        </p:spPr>
        <p:txBody>
          <a:bodyPr lIns="0" tIns="0" rIns="0" bIns="0"/>
          <a:lstStyle/>
          <a:p>
            <a:endParaRPr/>
          </a:p>
        </p:txBody>
      </p:sp>
      <p:sp>
        <p:nvSpPr>
          <p:cNvPr id="252" name="Text Placeholder 2"/>
          <p:cNvSpPr>
            <a:spLocks noGrp="1"/>
          </p:cNvSpPr>
          <p:nvPr>
            <p:ph type="body" sz="quarter" idx="20"/>
          </p:nvPr>
        </p:nvSpPr>
        <p:spPr>
          <a:xfrm>
            <a:off x="1279896" y="4348591"/>
            <a:ext cx="2741611" cy="246281"/>
          </a:xfrm>
          <a:prstGeom prst="rect">
            <a:avLst/>
          </a:prstGeom>
        </p:spPr>
        <p:txBody>
          <a:bodyPr lIns="0" tIns="0" rIns="0" bIns="0" anchor="b"/>
          <a:lstStyle/>
          <a:p>
            <a:pPr marL="153162" indent="-153162" defTabSz="612648">
              <a:spcBef>
                <a:spcPts val="600"/>
              </a:spcBef>
              <a:defRPr sz="1608"/>
            </a:pPr>
            <a:endParaRPr/>
          </a:p>
        </p:txBody>
      </p:sp>
      <p:sp>
        <p:nvSpPr>
          <p:cNvPr id="253" name="Text Placeholder 2"/>
          <p:cNvSpPr>
            <a:spLocks noGrp="1"/>
          </p:cNvSpPr>
          <p:nvPr>
            <p:ph type="body" sz="quarter" idx="21"/>
          </p:nvPr>
        </p:nvSpPr>
        <p:spPr>
          <a:xfrm>
            <a:off x="4813818" y="3590214"/>
            <a:ext cx="2718358" cy="246281"/>
          </a:xfrm>
          <a:prstGeom prst="rect">
            <a:avLst/>
          </a:prstGeom>
        </p:spPr>
        <p:txBody>
          <a:bodyPr lIns="0" tIns="0" rIns="0" bIns="0" anchor="b"/>
          <a:lstStyle/>
          <a:p>
            <a:pPr marL="153162" indent="-153162" defTabSz="612648">
              <a:spcBef>
                <a:spcPts val="600"/>
              </a:spcBef>
              <a:defRPr sz="1608"/>
            </a:pPr>
            <a:endParaRPr/>
          </a:p>
        </p:txBody>
      </p:sp>
      <p:sp>
        <p:nvSpPr>
          <p:cNvPr id="254" name="Text Placeholder 2"/>
          <p:cNvSpPr>
            <a:spLocks noGrp="1"/>
          </p:cNvSpPr>
          <p:nvPr>
            <p:ph type="body" sz="quarter" idx="22"/>
          </p:nvPr>
        </p:nvSpPr>
        <p:spPr>
          <a:xfrm>
            <a:off x="8301246" y="1559670"/>
            <a:ext cx="2728139" cy="246281"/>
          </a:xfrm>
          <a:prstGeom prst="rect">
            <a:avLst/>
          </a:prstGeom>
        </p:spPr>
        <p:txBody>
          <a:bodyPr lIns="0" tIns="0" rIns="0" bIns="0" anchor="b"/>
          <a:lstStyle/>
          <a:p>
            <a:pPr marL="153162" indent="-153162" defTabSz="612648">
              <a:spcBef>
                <a:spcPts val="600"/>
              </a:spcBef>
              <a:defRPr sz="1608"/>
            </a:pPr>
            <a:endParaRPr/>
          </a:p>
        </p:txBody>
      </p:sp>
      <p:sp>
        <p:nvSpPr>
          <p:cNvPr id="255" name="Rectangle 30"/>
          <p:cNvSpPr/>
          <p:nvPr/>
        </p:nvSpPr>
        <p:spPr>
          <a:xfrm>
            <a:off x="-2" y="2395688"/>
            <a:ext cx="5518376"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256"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Table Content Layout">
    <p:spTree>
      <p:nvGrpSpPr>
        <p:cNvPr id="1" name=""/>
        <p:cNvGrpSpPr/>
        <p:nvPr/>
      </p:nvGrpSpPr>
      <p:grpSpPr>
        <a:xfrm>
          <a:off x="0" y="0"/>
          <a:ext cx="0" cy="0"/>
          <a:chOff x="0" y="0"/>
          <a:chExt cx="0" cy="0"/>
        </a:xfrm>
      </p:grpSpPr>
      <p:sp>
        <p:nvSpPr>
          <p:cNvPr id="263"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264" name="1. szövegtörzsszint…"/>
          <p:cNvSpPr txBox="1">
            <a:spLocks noGrp="1"/>
          </p:cNvSpPr>
          <p:nvPr>
            <p:ph type="body" sz="quarter" idx="1"/>
          </p:nvPr>
        </p:nvSpPr>
        <p:spPr>
          <a:xfrm>
            <a:off x="862258" y="1740125"/>
            <a:ext cx="7800834" cy="481467"/>
          </a:xfrm>
          <a:prstGeom prst="rect">
            <a:avLst/>
          </a:prstGeom>
        </p:spPr>
        <p:txBody>
          <a:bodyPr lIns="0" tIns="0" rIns="0" bIns="0"/>
          <a:lstStyle>
            <a:lvl1pPr marL="0" indent="0">
              <a:buClrTx/>
              <a:buSzTx/>
              <a:buNone/>
              <a:defRPr sz="1800" b="1" i="1">
                <a:solidFill>
                  <a:srgbClr val="006F83"/>
                </a:solidFill>
              </a:defRPr>
            </a:lvl1pPr>
            <a:lvl2pPr marL="0" indent="0">
              <a:buClrTx/>
              <a:buSzTx/>
              <a:buNone/>
              <a:defRPr sz="1800" b="1" i="1">
                <a:solidFill>
                  <a:srgbClr val="006F83"/>
                </a:solidFill>
              </a:defRPr>
            </a:lvl2pPr>
            <a:lvl3pPr marL="0" indent="0">
              <a:buClrTx/>
              <a:buSzTx/>
              <a:buNone/>
              <a:defRPr sz="1800" b="1" i="1">
                <a:solidFill>
                  <a:srgbClr val="006F83"/>
                </a:solidFill>
              </a:defRPr>
            </a:lvl3pPr>
            <a:lvl4pPr marL="0" indent="0">
              <a:buClrTx/>
              <a:buSzTx/>
              <a:buNone/>
              <a:defRPr sz="1800" b="1" i="1">
                <a:solidFill>
                  <a:srgbClr val="006F83"/>
                </a:solidFill>
              </a:defRPr>
            </a:lvl4pPr>
            <a:lvl5pPr marL="0" indent="0">
              <a:buClrTx/>
              <a:buSzTx/>
              <a:buNone/>
              <a:defRPr sz="1800" b="1" i="1">
                <a:solidFill>
                  <a:srgbClr val="006F83"/>
                </a:solidFill>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265" name="Címszöveg"/>
          <p:cNvSpPr txBox="1">
            <a:spLocks noGrp="1"/>
          </p:cNvSpPr>
          <p:nvPr>
            <p:ph type="title"/>
          </p:nvPr>
        </p:nvSpPr>
        <p:spPr>
          <a:xfrm>
            <a:off x="838200" y="617258"/>
            <a:ext cx="7800834" cy="594134"/>
          </a:xfrm>
          <a:prstGeom prst="rect">
            <a:avLst/>
          </a:prstGeom>
        </p:spPr>
        <p:txBody>
          <a:bodyPr lIns="0" tIns="0" rIns="0" bIns="0" anchor="b"/>
          <a:lstStyle>
            <a:lvl1pPr>
              <a:defRPr sz="3600"/>
            </a:lvl1pPr>
          </a:lstStyle>
          <a:p>
            <a:r>
              <a:t>Címszöveg</a:t>
            </a:r>
          </a:p>
        </p:txBody>
      </p:sp>
      <p:sp>
        <p:nvSpPr>
          <p:cNvPr id="266" name="Text Placeholder 2"/>
          <p:cNvSpPr>
            <a:spLocks noGrp="1"/>
          </p:cNvSpPr>
          <p:nvPr>
            <p:ph type="body" sz="quarter" idx="13"/>
          </p:nvPr>
        </p:nvSpPr>
        <p:spPr>
          <a:xfrm>
            <a:off x="867819" y="2345281"/>
            <a:ext cx="4399506" cy="467384"/>
          </a:xfrm>
          <a:prstGeom prst="rect">
            <a:avLst/>
          </a:prstGeom>
        </p:spPr>
        <p:txBody>
          <a:bodyPr lIns="0" tIns="0" rIns="0" bIns="0" anchor="b"/>
          <a:lstStyle/>
          <a:p>
            <a:endParaRPr/>
          </a:p>
        </p:txBody>
      </p:sp>
      <p:sp>
        <p:nvSpPr>
          <p:cNvPr id="267" name="Picture Placeholder 13"/>
          <p:cNvSpPr>
            <a:spLocks noGrp="1"/>
          </p:cNvSpPr>
          <p:nvPr>
            <p:ph type="pic" sz="quarter" idx="14"/>
          </p:nvPr>
        </p:nvSpPr>
        <p:spPr>
          <a:xfrm>
            <a:off x="9013407" y="774397"/>
            <a:ext cx="2331723" cy="539498"/>
          </a:xfrm>
          <a:prstGeom prst="rect">
            <a:avLst/>
          </a:prstGeom>
        </p:spPr>
        <p:txBody>
          <a:bodyPr lIns="91439" tIns="45719" rIns="91439" bIns="45719">
            <a:noAutofit/>
          </a:bodyPr>
          <a:lstStyle/>
          <a:p>
            <a:endParaRPr/>
          </a:p>
        </p:txBody>
      </p:sp>
      <p:sp>
        <p:nvSpPr>
          <p:cNvPr id="268" name="Text Placeholder 2"/>
          <p:cNvSpPr>
            <a:spLocks noGrp="1"/>
          </p:cNvSpPr>
          <p:nvPr>
            <p:ph type="body" sz="quarter" idx="15"/>
          </p:nvPr>
        </p:nvSpPr>
        <p:spPr>
          <a:xfrm>
            <a:off x="6245709" y="2345281"/>
            <a:ext cx="5078472" cy="467384"/>
          </a:xfrm>
          <a:prstGeom prst="rect">
            <a:avLst/>
          </a:prstGeom>
        </p:spPr>
        <p:txBody>
          <a:bodyPr lIns="0" tIns="0" rIns="0" bIns="0" anchor="b"/>
          <a:lstStyle/>
          <a:p>
            <a:endParaRPr/>
          </a:p>
        </p:txBody>
      </p:sp>
      <p:sp>
        <p:nvSpPr>
          <p:cNvPr id="269" name="Rectangle 17"/>
          <p:cNvSpPr/>
          <p:nvPr/>
        </p:nvSpPr>
        <p:spPr>
          <a:xfrm>
            <a:off x="-2" y="1347937"/>
            <a:ext cx="3253744"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270"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imeline Layout">
    <p:spTree>
      <p:nvGrpSpPr>
        <p:cNvPr id="1" name=""/>
        <p:cNvGrpSpPr/>
        <p:nvPr/>
      </p:nvGrpSpPr>
      <p:grpSpPr>
        <a:xfrm>
          <a:off x="0" y="0"/>
          <a:ext cx="0" cy="0"/>
          <a:chOff x="0" y="0"/>
          <a:chExt cx="0" cy="0"/>
        </a:xfrm>
      </p:grpSpPr>
      <p:sp>
        <p:nvSpPr>
          <p:cNvPr id="277"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278" name="Címszöveg"/>
          <p:cNvSpPr txBox="1">
            <a:spLocks noGrp="1"/>
          </p:cNvSpPr>
          <p:nvPr>
            <p:ph type="title"/>
          </p:nvPr>
        </p:nvSpPr>
        <p:spPr>
          <a:xfrm>
            <a:off x="3256083" y="774397"/>
            <a:ext cx="5679833" cy="619450"/>
          </a:xfrm>
          <a:prstGeom prst="rect">
            <a:avLst/>
          </a:prstGeom>
        </p:spPr>
        <p:txBody>
          <a:bodyPr lIns="0" tIns="0" rIns="0" bIns="0" anchor="b"/>
          <a:lstStyle>
            <a:lvl1pPr algn="ctr">
              <a:defRPr sz="3600"/>
            </a:lvl1pPr>
          </a:lstStyle>
          <a:p>
            <a:r>
              <a:t>Címszöveg</a:t>
            </a:r>
          </a:p>
        </p:txBody>
      </p:sp>
      <p:sp>
        <p:nvSpPr>
          <p:cNvPr id="279" name="Picture Placeholder 13"/>
          <p:cNvSpPr>
            <a:spLocks noGrp="1"/>
          </p:cNvSpPr>
          <p:nvPr>
            <p:ph type="pic" sz="quarter" idx="13"/>
          </p:nvPr>
        </p:nvSpPr>
        <p:spPr>
          <a:xfrm>
            <a:off x="839787" y="774397"/>
            <a:ext cx="2331723" cy="539498"/>
          </a:xfrm>
          <a:prstGeom prst="rect">
            <a:avLst/>
          </a:prstGeom>
        </p:spPr>
        <p:txBody>
          <a:bodyPr lIns="91439" tIns="45719" rIns="91439" bIns="45719">
            <a:noAutofit/>
          </a:bodyPr>
          <a:lstStyle/>
          <a:p>
            <a:endParaRPr/>
          </a:p>
        </p:txBody>
      </p:sp>
      <p:sp>
        <p:nvSpPr>
          <p:cNvPr id="280" name="1. szövegtörzsszint…"/>
          <p:cNvSpPr txBox="1">
            <a:spLocks noGrp="1"/>
          </p:cNvSpPr>
          <p:nvPr>
            <p:ph type="body" sz="quarter" idx="1"/>
          </p:nvPr>
        </p:nvSpPr>
        <p:spPr>
          <a:xfrm>
            <a:off x="836612" y="4307170"/>
            <a:ext cx="1728218" cy="334920"/>
          </a:xfrm>
          <a:prstGeom prst="rect">
            <a:avLst/>
          </a:prstGeom>
        </p:spPr>
        <p:txBody>
          <a:bodyPr lIns="0" tIns="0" rIns="0" bIns="0" anchor="b"/>
          <a:lstStyle>
            <a:lvl1pPr marL="0" indent="0">
              <a:buClrTx/>
              <a:buSzTx/>
              <a:buNone/>
              <a:defRPr sz="2000" b="1">
                <a:solidFill>
                  <a:srgbClr val="006F83"/>
                </a:solidFill>
                <a:latin typeface="Tahoma"/>
                <a:ea typeface="Tahoma"/>
                <a:cs typeface="Tahoma"/>
                <a:sym typeface="Tahoma"/>
              </a:defRPr>
            </a:lvl1pPr>
            <a:lvl2pPr marL="0" indent="0">
              <a:buClrTx/>
              <a:buSzTx/>
              <a:buNone/>
              <a:defRPr sz="2000" b="1">
                <a:solidFill>
                  <a:srgbClr val="006F83"/>
                </a:solidFill>
                <a:latin typeface="Tahoma"/>
                <a:ea typeface="Tahoma"/>
                <a:cs typeface="Tahoma"/>
                <a:sym typeface="Tahoma"/>
              </a:defRPr>
            </a:lvl2pPr>
            <a:lvl3pPr marL="0" indent="0">
              <a:buClrTx/>
              <a:buSzTx/>
              <a:buNone/>
              <a:defRPr sz="2000" b="1">
                <a:solidFill>
                  <a:srgbClr val="006F83"/>
                </a:solidFill>
                <a:latin typeface="Tahoma"/>
                <a:ea typeface="Tahoma"/>
                <a:cs typeface="Tahoma"/>
                <a:sym typeface="Tahoma"/>
              </a:defRPr>
            </a:lvl3pPr>
            <a:lvl4pPr marL="0" indent="0">
              <a:buClrTx/>
              <a:buSzTx/>
              <a:buNone/>
              <a:defRPr sz="2000" b="1">
                <a:solidFill>
                  <a:srgbClr val="006F83"/>
                </a:solidFill>
                <a:latin typeface="Tahoma"/>
                <a:ea typeface="Tahoma"/>
                <a:cs typeface="Tahoma"/>
                <a:sym typeface="Tahoma"/>
              </a:defRPr>
            </a:lvl4pPr>
            <a:lvl5pPr marL="0" indent="0">
              <a:buClrTx/>
              <a:buSzTx/>
              <a:buNone/>
              <a:defRPr sz="2000" b="1">
                <a:solidFill>
                  <a:srgbClr val="006F83"/>
                </a:solidFill>
                <a:latin typeface="Tahoma"/>
                <a:ea typeface="Tahoma"/>
                <a:cs typeface="Tahoma"/>
                <a:sym typeface="Tahoma"/>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281" name="Text Placeholder 11"/>
          <p:cNvSpPr>
            <a:spLocks noGrp="1"/>
          </p:cNvSpPr>
          <p:nvPr>
            <p:ph type="body" sz="quarter" idx="14"/>
          </p:nvPr>
        </p:nvSpPr>
        <p:spPr>
          <a:xfrm>
            <a:off x="836612" y="4692262"/>
            <a:ext cx="1728218" cy="1142013"/>
          </a:xfrm>
          <a:prstGeom prst="rect">
            <a:avLst/>
          </a:prstGeom>
        </p:spPr>
        <p:txBody>
          <a:bodyPr lIns="0" tIns="0" rIns="0" bIns="0"/>
          <a:lstStyle/>
          <a:p>
            <a:endParaRPr/>
          </a:p>
        </p:txBody>
      </p:sp>
      <p:sp>
        <p:nvSpPr>
          <p:cNvPr id="282" name="Text Placeholder 7"/>
          <p:cNvSpPr>
            <a:spLocks noGrp="1"/>
          </p:cNvSpPr>
          <p:nvPr>
            <p:ph type="body" sz="quarter" idx="15"/>
          </p:nvPr>
        </p:nvSpPr>
        <p:spPr>
          <a:xfrm>
            <a:off x="836612" y="2923570"/>
            <a:ext cx="1728218" cy="604732"/>
          </a:xfrm>
          <a:prstGeom prst="rect">
            <a:avLst/>
          </a:prstGeom>
        </p:spPr>
        <p:txBody>
          <a:bodyPr lIns="0" tIns="0" rIns="0" bIns="0"/>
          <a:lstStyle/>
          <a:p>
            <a:endParaRPr/>
          </a:p>
        </p:txBody>
      </p:sp>
      <p:sp>
        <p:nvSpPr>
          <p:cNvPr id="283" name="Text Placeholder 2"/>
          <p:cNvSpPr>
            <a:spLocks noGrp="1"/>
          </p:cNvSpPr>
          <p:nvPr>
            <p:ph type="body" sz="quarter" idx="16"/>
          </p:nvPr>
        </p:nvSpPr>
        <p:spPr>
          <a:xfrm>
            <a:off x="836612" y="3590954"/>
            <a:ext cx="1728218" cy="228987"/>
          </a:xfrm>
          <a:prstGeom prst="rect">
            <a:avLst/>
          </a:prstGeom>
        </p:spPr>
        <p:txBody>
          <a:bodyPr lIns="0" tIns="0" rIns="0" bIns="0"/>
          <a:lstStyle/>
          <a:p>
            <a:pPr marL="153162" indent="-153162" defTabSz="612648">
              <a:spcBef>
                <a:spcPts val="600"/>
              </a:spcBef>
              <a:defRPr sz="1608"/>
            </a:pPr>
            <a:endParaRPr/>
          </a:p>
        </p:txBody>
      </p:sp>
      <p:sp>
        <p:nvSpPr>
          <p:cNvPr id="284" name="Rectangle 29"/>
          <p:cNvSpPr/>
          <p:nvPr/>
        </p:nvSpPr>
        <p:spPr>
          <a:xfrm>
            <a:off x="0" y="4039353"/>
            <a:ext cx="12192000" cy="54866"/>
          </a:xfrm>
          <a:prstGeom prst="rect">
            <a:avLst/>
          </a:prstGeom>
          <a:solidFill>
            <a:srgbClr val="006F83"/>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285" name="Text Placeholder 2"/>
          <p:cNvSpPr>
            <a:spLocks noGrp="1"/>
          </p:cNvSpPr>
          <p:nvPr>
            <p:ph type="body" sz="quarter" idx="17"/>
          </p:nvPr>
        </p:nvSpPr>
        <p:spPr>
          <a:xfrm>
            <a:off x="9588107" y="4307170"/>
            <a:ext cx="1728217" cy="334920"/>
          </a:xfrm>
          <a:prstGeom prst="rect">
            <a:avLst/>
          </a:prstGeom>
        </p:spPr>
        <p:txBody>
          <a:bodyPr lIns="0" tIns="0" rIns="0" bIns="0" anchor="b"/>
          <a:lstStyle/>
          <a:p>
            <a:endParaRPr/>
          </a:p>
        </p:txBody>
      </p:sp>
      <p:sp>
        <p:nvSpPr>
          <p:cNvPr id="286" name="Text Placeholder 11"/>
          <p:cNvSpPr>
            <a:spLocks noGrp="1"/>
          </p:cNvSpPr>
          <p:nvPr>
            <p:ph type="body" sz="quarter" idx="18"/>
          </p:nvPr>
        </p:nvSpPr>
        <p:spPr>
          <a:xfrm>
            <a:off x="9588107" y="4692262"/>
            <a:ext cx="1728217" cy="1142013"/>
          </a:xfrm>
          <a:prstGeom prst="rect">
            <a:avLst/>
          </a:prstGeom>
        </p:spPr>
        <p:txBody>
          <a:bodyPr lIns="0" tIns="0" rIns="0" bIns="0"/>
          <a:lstStyle/>
          <a:p>
            <a:endParaRPr/>
          </a:p>
        </p:txBody>
      </p:sp>
      <p:sp>
        <p:nvSpPr>
          <p:cNvPr id="287" name="Text Placeholder 7"/>
          <p:cNvSpPr>
            <a:spLocks noGrp="1"/>
          </p:cNvSpPr>
          <p:nvPr>
            <p:ph type="body" sz="quarter" idx="19"/>
          </p:nvPr>
        </p:nvSpPr>
        <p:spPr>
          <a:xfrm>
            <a:off x="9588107" y="2923570"/>
            <a:ext cx="1728217" cy="604732"/>
          </a:xfrm>
          <a:prstGeom prst="rect">
            <a:avLst/>
          </a:prstGeom>
        </p:spPr>
        <p:txBody>
          <a:bodyPr lIns="0" tIns="0" rIns="0" bIns="0"/>
          <a:lstStyle/>
          <a:p>
            <a:endParaRPr/>
          </a:p>
        </p:txBody>
      </p:sp>
      <p:sp>
        <p:nvSpPr>
          <p:cNvPr id="288" name="Text Placeholder 2"/>
          <p:cNvSpPr>
            <a:spLocks noGrp="1"/>
          </p:cNvSpPr>
          <p:nvPr>
            <p:ph type="body" sz="quarter" idx="20"/>
          </p:nvPr>
        </p:nvSpPr>
        <p:spPr>
          <a:xfrm>
            <a:off x="9588107" y="3590954"/>
            <a:ext cx="1728217" cy="228987"/>
          </a:xfrm>
          <a:prstGeom prst="rect">
            <a:avLst/>
          </a:prstGeom>
        </p:spPr>
        <p:txBody>
          <a:bodyPr lIns="0" tIns="0" rIns="0" bIns="0"/>
          <a:lstStyle/>
          <a:p>
            <a:pPr marL="153162" indent="-153162" defTabSz="612648">
              <a:spcBef>
                <a:spcPts val="600"/>
              </a:spcBef>
              <a:defRPr sz="1608"/>
            </a:pPr>
            <a:endParaRPr/>
          </a:p>
        </p:txBody>
      </p:sp>
      <p:sp>
        <p:nvSpPr>
          <p:cNvPr id="289" name="Text Placeholder 2"/>
          <p:cNvSpPr>
            <a:spLocks noGrp="1"/>
          </p:cNvSpPr>
          <p:nvPr>
            <p:ph type="body" sz="quarter" idx="21"/>
          </p:nvPr>
        </p:nvSpPr>
        <p:spPr>
          <a:xfrm>
            <a:off x="3024487" y="4307170"/>
            <a:ext cx="1728218" cy="334920"/>
          </a:xfrm>
          <a:prstGeom prst="rect">
            <a:avLst/>
          </a:prstGeom>
        </p:spPr>
        <p:txBody>
          <a:bodyPr lIns="0" tIns="0" rIns="0" bIns="0" anchor="b"/>
          <a:lstStyle/>
          <a:p>
            <a:endParaRPr/>
          </a:p>
        </p:txBody>
      </p:sp>
      <p:sp>
        <p:nvSpPr>
          <p:cNvPr id="290" name="Text Placeholder 11"/>
          <p:cNvSpPr>
            <a:spLocks noGrp="1"/>
          </p:cNvSpPr>
          <p:nvPr>
            <p:ph type="body" sz="quarter" idx="22"/>
          </p:nvPr>
        </p:nvSpPr>
        <p:spPr>
          <a:xfrm>
            <a:off x="3024487" y="4692262"/>
            <a:ext cx="1728218" cy="1142013"/>
          </a:xfrm>
          <a:prstGeom prst="rect">
            <a:avLst/>
          </a:prstGeom>
        </p:spPr>
        <p:txBody>
          <a:bodyPr lIns="0" tIns="0" rIns="0" bIns="0"/>
          <a:lstStyle/>
          <a:p>
            <a:endParaRPr/>
          </a:p>
        </p:txBody>
      </p:sp>
      <p:sp>
        <p:nvSpPr>
          <p:cNvPr id="291" name="Text Placeholder 7"/>
          <p:cNvSpPr>
            <a:spLocks noGrp="1"/>
          </p:cNvSpPr>
          <p:nvPr>
            <p:ph type="body" sz="quarter" idx="23"/>
          </p:nvPr>
        </p:nvSpPr>
        <p:spPr>
          <a:xfrm>
            <a:off x="3024487" y="2923570"/>
            <a:ext cx="1728218" cy="604732"/>
          </a:xfrm>
          <a:prstGeom prst="rect">
            <a:avLst/>
          </a:prstGeom>
        </p:spPr>
        <p:txBody>
          <a:bodyPr lIns="0" tIns="0" rIns="0" bIns="0"/>
          <a:lstStyle/>
          <a:p>
            <a:endParaRPr/>
          </a:p>
        </p:txBody>
      </p:sp>
      <p:sp>
        <p:nvSpPr>
          <p:cNvPr id="292" name="Text Placeholder 2"/>
          <p:cNvSpPr>
            <a:spLocks noGrp="1"/>
          </p:cNvSpPr>
          <p:nvPr>
            <p:ph type="body" sz="quarter" idx="24"/>
          </p:nvPr>
        </p:nvSpPr>
        <p:spPr>
          <a:xfrm>
            <a:off x="3024487" y="3590954"/>
            <a:ext cx="1728218" cy="228987"/>
          </a:xfrm>
          <a:prstGeom prst="rect">
            <a:avLst/>
          </a:prstGeom>
        </p:spPr>
        <p:txBody>
          <a:bodyPr lIns="0" tIns="0" rIns="0" bIns="0"/>
          <a:lstStyle/>
          <a:p>
            <a:pPr marL="153162" indent="-153162" defTabSz="612648">
              <a:spcBef>
                <a:spcPts val="600"/>
              </a:spcBef>
              <a:defRPr sz="1608"/>
            </a:pPr>
            <a:endParaRPr/>
          </a:p>
        </p:txBody>
      </p:sp>
      <p:sp>
        <p:nvSpPr>
          <p:cNvPr id="293" name="Text Placeholder 2"/>
          <p:cNvSpPr>
            <a:spLocks noGrp="1"/>
          </p:cNvSpPr>
          <p:nvPr>
            <p:ph type="body" sz="quarter" idx="25"/>
          </p:nvPr>
        </p:nvSpPr>
        <p:spPr>
          <a:xfrm>
            <a:off x="5212360" y="4307170"/>
            <a:ext cx="1803646" cy="334920"/>
          </a:xfrm>
          <a:prstGeom prst="rect">
            <a:avLst/>
          </a:prstGeom>
        </p:spPr>
        <p:txBody>
          <a:bodyPr lIns="0" tIns="0" rIns="0" bIns="0" anchor="b"/>
          <a:lstStyle/>
          <a:p>
            <a:endParaRPr/>
          </a:p>
        </p:txBody>
      </p:sp>
      <p:sp>
        <p:nvSpPr>
          <p:cNvPr id="294" name="Text Placeholder 11"/>
          <p:cNvSpPr>
            <a:spLocks noGrp="1"/>
          </p:cNvSpPr>
          <p:nvPr>
            <p:ph type="body" sz="quarter" idx="26"/>
          </p:nvPr>
        </p:nvSpPr>
        <p:spPr>
          <a:xfrm>
            <a:off x="5212360" y="4692262"/>
            <a:ext cx="1803646" cy="1142013"/>
          </a:xfrm>
          <a:prstGeom prst="rect">
            <a:avLst/>
          </a:prstGeom>
        </p:spPr>
        <p:txBody>
          <a:bodyPr lIns="0" tIns="0" rIns="0" bIns="0"/>
          <a:lstStyle/>
          <a:p>
            <a:endParaRPr/>
          </a:p>
        </p:txBody>
      </p:sp>
      <p:sp>
        <p:nvSpPr>
          <p:cNvPr id="295" name="Text Placeholder 7"/>
          <p:cNvSpPr>
            <a:spLocks noGrp="1"/>
          </p:cNvSpPr>
          <p:nvPr>
            <p:ph type="body" sz="quarter" idx="27"/>
          </p:nvPr>
        </p:nvSpPr>
        <p:spPr>
          <a:xfrm>
            <a:off x="5212360" y="2923570"/>
            <a:ext cx="1728218" cy="604732"/>
          </a:xfrm>
          <a:prstGeom prst="rect">
            <a:avLst/>
          </a:prstGeom>
        </p:spPr>
        <p:txBody>
          <a:bodyPr lIns="0" tIns="0" rIns="0" bIns="0"/>
          <a:lstStyle/>
          <a:p>
            <a:endParaRPr/>
          </a:p>
        </p:txBody>
      </p:sp>
      <p:sp>
        <p:nvSpPr>
          <p:cNvPr id="296" name="Text Placeholder 2"/>
          <p:cNvSpPr>
            <a:spLocks noGrp="1"/>
          </p:cNvSpPr>
          <p:nvPr>
            <p:ph type="body" sz="quarter" idx="28"/>
          </p:nvPr>
        </p:nvSpPr>
        <p:spPr>
          <a:xfrm>
            <a:off x="5212360" y="3590954"/>
            <a:ext cx="1728218" cy="228987"/>
          </a:xfrm>
          <a:prstGeom prst="rect">
            <a:avLst/>
          </a:prstGeom>
        </p:spPr>
        <p:txBody>
          <a:bodyPr lIns="0" tIns="0" rIns="0" bIns="0"/>
          <a:lstStyle/>
          <a:p>
            <a:pPr marL="153162" indent="-153162" defTabSz="612648">
              <a:spcBef>
                <a:spcPts val="600"/>
              </a:spcBef>
              <a:defRPr sz="1608"/>
            </a:pPr>
            <a:endParaRPr/>
          </a:p>
        </p:txBody>
      </p:sp>
      <p:sp>
        <p:nvSpPr>
          <p:cNvPr id="297" name="Text Placeholder 2"/>
          <p:cNvSpPr>
            <a:spLocks noGrp="1"/>
          </p:cNvSpPr>
          <p:nvPr>
            <p:ph type="body" sz="quarter" idx="29"/>
          </p:nvPr>
        </p:nvSpPr>
        <p:spPr>
          <a:xfrm>
            <a:off x="7400234" y="4307170"/>
            <a:ext cx="1728218" cy="334920"/>
          </a:xfrm>
          <a:prstGeom prst="rect">
            <a:avLst/>
          </a:prstGeom>
        </p:spPr>
        <p:txBody>
          <a:bodyPr lIns="0" tIns="0" rIns="0" bIns="0" anchor="b"/>
          <a:lstStyle/>
          <a:p>
            <a:endParaRPr/>
          </a:p>
        </p:txBody>
      </p:sp>
      <p:sp>
        <p:nvSpPr>
          <p:cNvPr id="298" name="Text Placeholder 11"/>
          <p:cNvSpPr>
            <a:spLocks noGrp="1"/>
          </p:cNvSpPr>
          <p:nvPr>
            <p:ph type="body" sz="quarter" idx="30"/>
          </p:nvPr>
        </p:nvSpPr>
        <p:spPr>
          <a:xfrm>
            <a:off x="7400234" y="4692262"/>
            <a:ext cx="1728218" cy="1142013"/>
          </a:xfrm>
          <a:prstGeom prst="rect">
            <a:avLst/>
          </a:prstGeom>
        </p:spPr>
        <p:txBody>
          <a:bodyPr lIns="0" tIns="0" rIns="0" bIns="0"/>
          <a:lstStyle/>
          <a:p>
            <a:endParaRPr/>
          </a:p>
        </p:txBody>
      </p:sp>
      <p:sp>
        <p:nvSpPr>
          <p:cNvPr id="299" name="Text Placeholder 7"/>
          <p:cNvSpPr>
            <a:spLocks noGrp="1"/>
          </p:cNvSpPr>
          <p:nvPr>
            <p:ph type="body" sz="quarter" idx="31"/>
          </p:nvPr>
        </p:nvSpPr>
        <p:spPr>
          <a:xfrm>
            <a:off x="7400234" y="2923570"/>
            <a:ext cx="1728218" cy="604732"/>
          </a:xfrm>
          <a:prstGeom prst="rect">
            <a:avLst/>
          </a:prstGeom>
        </p:spPr>
        <p:txBody>
          <a:bodyPr lIns="0" tIns="0" rIns="0" bIns="0"/>
          <a:lstStyle/>
          <a:p>
            <a:endParaRPr/>
          </a:p>
        </p:txBody>
      </p:sp>
      <p:sp>
        <p:nvSpPr>
          <p:cNvPr id="300" name="Text Placeholder 2"/>
          <p:cNvSpPr>
            <a:spLocks noGrp="1"/>
          </p:cNvSpPr>
          <p:nvPr>
            <p:ph type="body" sz="quarter" idx="32"/>
          </p:nvPr>
        </p:nvSpPr>
        <p:spPr>
          <a:xfrm>
            <a:off x="7400234" y="3590954"/>
            <a:ext cx="1728218" cy="228987"/>
          </a:xfrm>
          <a:prstGeom prst="rect">
            <a:avLst/>
          </a:prstGeom>
        </p:spPr>
        <p:txBody>
          <a:bodyPr lIns="0" tIns="0" rIns="0" bIns="0"/>
          <a:lstStyle/>
          <a:p>
            <a:pPr marL="153162" indent="-153162" defTabSz="612648">
              <a:spcBef>
                <a:spcPts val="600"/>
              </a:spcBef>
              <a:defRPr sz="1608"/>
            </a:pPr>
            <a:endParaRPr/>
          </a:p>
        </p:txBody>
      </p:sp>
      <p:sp>
        <p:nvSpPr>
          <p:cNvPr id="301" name="Rectangle 1"/>
          <p:cNvSpPr/>
          <p:nvPr/>
        </p:nvSpPr>
        <p:spPr>
          <a:xfrm>
            <a:off x="897298" y="3924105"/>
            <a:ext cx="256033" cy="256033"/>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02" name="Rectangle 50"/>
          <p:cNvSpPr/>
          <p:nvPr/>
        </p:nvSpPr>
        <p:spPr>
          <a:xfrm>
            <a:off x="9636748" y="3924105"/>
            <a:ext cx="256033" cy="256033"/>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03" name="Rectangle 51"/>
          <p:cNvSpPr/>
          <p:nvPr/>
        </p:nvSpPr>
        <p:spPr>
          <a:xfrm>
            <a:off x="3082161" y="3924105"/>
            <a:ext cx="256033" cy="256033"/>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04" name="Rectangle 52"/>
          <p:cNvSpPr/>
          <p:nvPr/>
        </p:nvSpPr>
        <p:spPr>
          <a:xfrm>
            <a:off x="5267023" y="3924105"/>
            <a:ext cx="256033" cy="256033"/>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05" name="Rectangle 53"/>
          <p:cNvSpPr/>
          <p:nvPr/>
        </p:nvSpPr>
        <p:spPr>
          <a:xfrm>
            <a:off x="7451887" y="3924105"/>
            <a:ext cx="256033" cy="256033"/>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06" name="Text Placeholder 2"/>
          <p:cNvSpPr>
            <a:spLocks noGrp="1"/>
          </p:cNvSpPr>
          <p:nvPr>
            <p:ph type="body" sz="quarter" idx="33"/>
          </p:nvPr>
        </p:nvSpPr>
        <p:spPr>
          <a:xfrm>
            <a:off x="5212360" y="1865303"/>
            <a:ext cx="6103966" cy="815994"/>
          </a:xfrm>
          <a:prstGeom prst="rect">
            <a:avLst/>
          </a:prstGeom>
        </p:spPr>
        <p:txBody>
          <a:bodyPr lIns="0" tIns="0" rIns="0" bIns="0"/>
          <a:lstStyle/>
          <a:p>
            <a:endParaRPr/>
          </a:p>
        </p:txBody>
      </p:sp>
      <p:sp>
        <p:nvSpPr>
          <p:cNvPr id="307" name="Rectangle 27"/>
          <p:cNvSpPr/>
          <p:nvPr/>
        </p:nvSpPr>
        <p:spPr>
          <a:xfrm>
            <a:off x="-2" y="1525500"/>
            <a:ext cx="722887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08"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Table Layout">
    <p:spTree>
      <p:nvGrpSpPr>
        <p:cNvPr id="1" name=""/>
        <p:cNvGrpSpPr/>
        <p:nvPr/>
      </p:nvGrpSpPr>
      <p:grpSpPr>
        <a:xfrm>
          <a:off x="0" y="0"/>
          <a:ext cx="0" cy="0"/>
          <a:chOff x="0" y="0"/>
          <a:chExt cx="0" cy="0"/>
        </a:xfrm>
      </p:grpSpPr>
      <p:sp>
        <p:nvSpPr>
          <p:cNvPr id="315"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16" name="1. szövegtörzsszint…"/>
          <p:cNvSpPr txBox="1">
            <a:spLocks noGrp="1"/>
          </p:cNvSpPr>
          <p:nvPr>
            <p:ph type="body" sz="quarter" idx="1"/>
          </p:nvPr>
        </p:nvSpPr>
        <p:spPr>
          <a:xfrm>
            <a:off x="862258" y="3689555"/>
            <a:ext cx="4405068" cy="1737212"/>
          </a:xfrm>
          <a:prstGeom prst="rect">
            <a:avLst/>
          </a:prstGeom>
        </p:spPr>
        <p:txBody>
          <a:bodyPr lIns="0" tIns="0" rIns="0" bIns="0"/>
          <a:lstStyle>
            <a:lvl1pPr marL="0" indent="0">
              <a:buClrTx/>
              <a:buSzTx/>
              <a:buNone/>
              <a:defRPr sz="1800" b="1" i="1">
                <a:solidFill>
                  <a:srgbClr val="006F83"/>
                </a:solidFill>
              </a:defRPr>
            </a:lvl1pPr>
            <a:lvl2pPr marL="0" indent="0">
              <a:buClrTx/>
              <a:buSzTx/>
              <a:buNone/>
              <a:defRPr sz="1800" b="1" i="1">
                <a:solidFill>
                  <a:srgbClr val="006F83"/>
                </a:solidFill>
              </a:defRPr>
            </a:lvl2pPr>
            <a:lvl3pPr marL="0" indent="0">
              <a:buClrTx/>
              <a:buSzTx/>
              <a:buNone/>
              <a:defRPr sz="1800" b="1" i="1">
                <a:solidFill>
                  <a:srgbClr val="006F83"/>
                </a:solidFill>
              </a:defRPr>
            </a:lvl3pPr>
            <a:lvl4pPr marL="0" indent="0">
              <a:buClrTx/>
              <a:buSzTx/>
              <a:buNone/>
              <a:defRPr sz="1800" b="1" i="1">
                <a:solidFill>
                  <a:srgbClr val="006F83"/>
                </a:solidFill>
              </a:defRPr>
            </a:lvl4pPr>
            <a:lvl5pPr marL="0" indent="0">
              <a:buClrTx/>
              <a:buSzTx/>
              <a:buNone/>
              <a:defRPr sz="1800" b="1" i="1">
                <a:solidFill>
                  <a:srgbClr val="006F83"/>
                </a:solidFill>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317" name="Címszöveg"/>
          <p:cNvSpPr txBox="1">
            <a:spLocks noGrp="1"/>
          </p:cNvSpPr>
          <p:nvPr>
            <p:ph type="title"/>
          </p:nvPr>
        </p:nvSpPr>
        <p:spPr>
          <a:xfrm>
            <a:off x="838200" y="1904700"/>
            <a:ext cx="4422017" cy="1325564"/>
          </a:xfrm>
          <a:prstGeom prst="rect">
            <a:avLst/>
          </a:prstGeom>
        </p:spPr>
        <p:txBody>
          <a:bodyPr lIns="0" tIns="0" rIns="0" bIns="0" anchor="b"/>
          <a:lstStyle>
            <a:lvl1pPr>
              <a:defRPr sz="3600"/>
            </a:lvl1pPr>
          </a:lstStyle>
          <a:p>
            <a:r>
              <a:t>Címszöveg</a:t>
            </a:r>
          </a:p>
        </p:txBody>
      </p:sp>
      <p:sp>
        <p:nvSpPr>
          <p:cNvPr id="318" name="Picture Placeholder 13"/>
          <p:cNvSpPr>
            <a:spLocks noGrp="1"/>
          </p:cNvSpPr>
          <p:nvPr>
            <p:ph type="pic" sz="quarter" idx="13"/>
          </p:nvPr>
        </p:nvSpPr>
        <p:spPr>
          <a:xfrm>
            <a:off x="839787" y="774397"/>
            <a:ext cx="2331723" cy="539498"/>
          </a:xfrm>
          <a:prstGeom prst="rect">
            <a:avLst/>
          </a:prstGeom>
        </p:spPr>
        <p:txBody>
          <a:bodyPr lIns="91439" tIns="45719" rIns="91439" bIns="45719">
            <a:noAutofit/>
          </a:bodyPr>
          <a:lstStyle/>
          <a:p>
            <a:endParaRPr/>
          </a:p>
        </p:txBody>
      </p:sp>
      <p:sp>
        <p:nvSpPr>
          <p:cNvPr id="319" name="Rectangle 8"/>
          <p:cNvSpPr/>
          <p:nvPr/>
        </p:nvSpPr>
        <p:spPr>
          <a:xfrm>
            <a:off x="-2" y="3341010"/>
            <a:ext cx="372317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20"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Team Layout">
    <p:spTree>
      <p:nvGrpSpPr>
        <p:cNvPr id="1" name=""/>
        <p:cNvGrpSpPr/>
        <p:nvPr/>
      </p:nvGrpSpPr>
      <p:grpSpPr>
        <a:xfrm>
          <a:off x="0" y="0"/>
          <a:ext cx="0" cy="0"/>
          <a:chOff x="0" y="0"/>
          <a:chExt cx="0" cy="0"/>
        </a:xfrm>
      </p:grpSpPr>
      <p:sp>
        <p:nvSpPr>
          <p:cNvPr id="327" name="Rectangle 9"/>
          <p:cNvSpPr/>
          <p:nvPr/>
        </p:nvSpPr>
        <p:spPr>
          <a:xfrm>
            <a:off x="3956794" y="3011795"/>
            <a:ext cx="2286002" cy="2453477"/>
          </a:xfrm>
          <a:prstGeom prst="rect">
            <a:avLst/>
          </a:prstGeom>
          <a:solidFill>
            <a:schemeClr val="accent1">
              <a:alpha val="50000"/>
            </a:schemeClr>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28" name="Rectangle 14"/>
          <p:cNvSpPr/>
          <p:nvPr/>
        </p:nvSpPr>
        <p:spPr>
          <a:xfrm>
            <a:off x="9066213" y="3027645"/>
            <a:ext cx="2286002" cy="2453477"/>
          </a:xfrm>
          <a:prstGeom prst="rect">
            <a:avLst/>
          </a:prstGeom>
          <a:solidFill>
            <a:schemeClr val="accent1">
              <a:alpha val="50000"/>
            </a:schemeClr>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29" name="Rectangle 15"/>
          <p:cNvSpPr/>
          <p:nvPr/>
        </p:nvSpPr>
        <p:spPr>
          <a:xfrm>
            <a:off x="6511504" y="3027645"/>
            <a:ext cx="2286002" cy="2453477"/>
          </a:xfrm>
          <a:prstGeom prst="rect">
            <a:avLst/>
          </a:prstGeom>
          <a:solidFill>
            <a:schemeClr val="accent1">
              <a:alpha val="50000"/>
            </a:schemeClr>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30"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31" name="1. szövegtörzsszint…"/>
          <p:cNvSpPr txBox="1">
            <a:spLocks noGrp="1"/>
          </p:cNvSpPr>
          <p:nvPr>
            <p:ph type="body" sz="quarter" idx="1"/>
          </p:nvPr>
        </p:nvSpPr>
        <p:spPr>
          <a:xfrm>
            <a:off x="862258" y="4812500"/>
            <a:ext cx="2939721" cy="668621"/>
          </a:xfrm>
          <a:prstGeom prst="rect">
            <a:avLst/>
          </a:prstGeom>
        </p:spPr>
        <p:txBody>
          <a:bodyPr lIns="0" tIns="0" rIns="0" bIns="0"/>
          <a:lstStyle>
            <a:lvl1pPr marL="0" indent="0">
              <a:buClrTx/>
              <a:buSzTx/>
              <a:buNone/>
              <a:defRPr sz="1800" b="1" i="1">
                <a:solidFill>
                  <a:srgbClr val="006F83"/>
                </a:solidFill>
              </a:defRPr>
            </a:lvl1pPr>
            <a:lvl2pPr marL="0" indent="0">
              <a:buClrTx/>
              <a:buSzTx/>
              <a:buNone/>
              <a:defRPr sz="1800" b="1" i="1">
                <a:solidFill>
                  <a:srgbClr val="006F83"/>
                </a:solidFill>
              </a:defRPr>
            </a:lvl2pPr>
            <a:lvl3pPr marL="0" indent="0">
              <a:buClrTx/>
              <a:buSzTx/>
              <a:buNone/>
              <a:defRPr sz="1800" b="1" i="1">
                <a:solidFill>
                  <a:srgbClr val="006F83"/>
                </a:solidFill>
              </a:defRPr>
            </a:lvl3pPr>
            <a:lvl4pPr marL="0" indent="0">
              <a:buClrTx/>
              <a:buSzTx/>
              <a:buNone/>
              <a:defRPr sz="1800" b="1" i="1">
                <a:solidFill>
                  <a:srgbClr val="006F83"/>
                </a:solidFill>
              </a:defRPr>
            </a:lvl4pPr>
            <a:lvl5pPr marL="0" indent="0">
              <a:buClrTx/>
              <a:buSzTx/>
              <a:buNone/>
              <a:defRPr sz="1800" b="1" i="1">
                <a:solidFill>
                  <a:srgbClr val="006F83"/>
                </a:solidFill>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332" name="Címszöveg"/>
          <p:cNvSpPr txBox="1">
            <a:spLocks noGrp="1"/>
          </p:cNvSpPr>
          <p:nvPr>
            <p:ph type="title"/>
          </p:nvPr>
        </p:nvSpPr>
        <p:spPr>
          <a:xfrm>
            <a:off x="838200" y="3027646"/>
            <a:ext cx="2962575" cy="1325563"/>
          </a:xfrm>
          <a:prstGeom prst="rect">
            <a:avLst/>
          </a:prstGeom>
        </p:spPr>
        <p:txBody>
          <a:bodyPr lIns="0" tIns="0" rIns="0" bIns="0" anchor="b"/>
          <a:lstStyle>
            <a:lvl1pPr>
              <a:defRPr sz="3600"/>
            </a:lvl1pPr>
          </a:lstStyle>
          <a:p>
            <a:r>
              <a:t>Címszöveg</a:t>
            </a:r>
          </a:p>
        </p:txBody>
      </p:sp>
      <p:sp>
        <p:nvSpPr>
          <p:cNvPr id="333" name="Picture Placeholder 13"/>
          <p:cNvSpPr>
            <a:spLocks noGrp="1"/>
          </p:cNvSpPr>
          <p:nvPr>
            <p:ph type="pic" sz="quarter" idx="13"/>
          </p:nvPr>
        </p:nvSpPr>
        <p:spPr>
          <a:xfrm>
            <a:off x="839787" y="774397"/>
            <a:ext cx="2331723" cy="539498"/>
          </a:xfrm>
          <a:prstGeom prst="rect">
            <a:avLst/>
          </a:prstGeom>
        </p:spPr>
        <p:txBody>
          <a:bodyPr lIns="91439" tIns="45719" rIns="91439" bIns="45719">
            <a:noAutofit/>
          </a:bodyPr>
          <a:lstStyle/>
          <a:p>
            <a:endParaRPr/>
          </a:p>
        </p:txBody>
      </p:sp>
      <p:sp>
        <p:nvSpPr>
          <p:cNvPr id="334" name="Picture Placeholder 7"/>
          <p:cNvSpPr>
            <a:spLocks noGrp="1"/>
          </p:cNvSpPr>
          <p:nvPr>
            <p:ph type="pic" sz="quarter" idx="14"/>
          </p:nvPr>
        </p:nvSpPr>
        <p:spPr>
          <a:xfrm>
            <a:off x="9066213" y="774397"/>
            <a:ext cx="2286002" cy="2286001"/>
          </a:xfrm>
          <a:prstGeom prst="rect">
            <a:avLst/>
          </a:prstGeom>
        </p:spPr>
        <p:txBody>
          <a:bodyPr lIns="91439" tIns="45719" rIns="91439" bIns="45719">
            <a:noAutofit/>
          </a:bodyPr>
          <a:lstStyle/>
          <a:p>
            <a:endParaRPr/>
          </a:p>
        </p:txBody>
      </p:sp>
      <p:sp>
        <p:nvSpPr>
          <p:cNvPr id="335" name="Picture Placeholder 7"/>
          <p:cNvSpPr>
            <a:spLocks noGrp="1"/>
          </p:cNvSpPr>
          <p:nvPr>
            <p:ph type="pic" sz="quarter" idx="15"/>
          </p:nvPr>
        </p:nvSpPr>
        <p:spPr>
          <a:xfrm>
            <a:off x="3956794" y="774397"/>
            <a:ext cx="2286002" cy="2286001"/>
          </a:xfrm>
          <a:prstGeom prst="rect">
            <a:avLst/>
          </a:prstGeom>
        </p:spPr>
        <p:txBody>
          <a:bodyPr lIns="91439" tIns="45719" rIns="91439" bIns="45719">
            <a:noAutofit/>
          </a:bodyPr>
          <a:lstStyle/>
          <a:p>
            <a:endParaRPr/>
          </a:p>
        </p:txBody>
      </p:sp>
      <p:sp>
        <p:nvSpPr>
          <p:cNvPr id="336" name="Picture Placeholder 7"/>
          <p:cNvSpPr>
            <a:spLocks noGrp="1"/>
          </p:cNvSpPr>
          <p:nvPr>
            <p:ph type="pic" sz="quarter" idx="16"/>
          </p:nvPr>
        </p:nvSpPr>
        <p:spPr>
          <a:xfrm>
            <a:off x="6511504" y="774397"/>
            <a:ext cx="2286002" cy="2286001"/>
          </a:xfrm>
          <a:prstGeom prst="rect">
            <a:avLst/>
          </a:prstGeom>
        </p:spPr>
        <p:txBody>
          <a:bodyPr lIns="91439" tIns="45719" rIns="91439" bIns="45719">
            <a:noAutofit/>
          </a:bodyPr>
          <a:lstStyle/>
          <a:p>
            <a:endParaRPr/>
          </a:p>
        </p:txBody>
      </p:sp>
      <p:sp>
        <p:nvSpPr>
          <p:cNvPr id="337" name="Text Placeholder 17"/>
          <p:cNvSpPr>
            <a:spLocks noGrp="1"/>
          </p:cNvSpPr>
          <p:nvPr>
            <p:ph type="body" sz="quarter" idx="17"/>
          </p:nvPr>
        </p:nvSpPr>
        <p:spPr>
          <a:xfrm>
            <a:off x="4086535" y="3428998"/>
            <a:ext cx="2026519" cy="588623"/>
          </a:xfrm>
          <a:prstGeom prst="rect">
            <a:avLst/>
          </a:prstGeom>
        </p:spPr>
        <p:txBody>
          <a:bodyPr/>
          <a:lstStyle/>
          <a:p>
            <a:endParaRPr/>
          </a:p>
        </p:txBody>
      </p:sp>
      <p:sp>
        <p:nvSpPr>
          <p:cNvPr id="338" name="Text Placeholder 17"/>
          <p:cNvSpPr>
            <a:spLocks noGrp="1"/>
          </p:cNvSpPr>
          <p:nvPr>
            <p:ph type="body" sz="quarter" idx="18"/>
          </p:nvPr>
        </p:nvSpPr>
        <p:spPr>
          <a:xfrm>
            <a:off x="4087138" y="4051032"/>
            <a:ext cx="2025314" cy="244925"/>
          </a:xfrm>
          <a:prstGeom prst="rect">
            <a:avLst/>
          </a:prstGeom>
        </p:spPr>
        <p:txBody>
          <a:bodyPr/>
          <a:lstStyle/>
          <a:p>
            <a:pPr marL="109727" indent="-109727" defTabSz="438911">
              <a:spcBef>
                <a:spcPts val="400"/>
              </a:spcBef>
              <a:defRPr sz="1152"/>
            </a:pPr>
            <a:endParaRPr/>
          </a:p>
        </p:txBody>
      </p:sp>
      <p:sp>
        <p:nvSpPr>
          <p:cNvPr id="339" name="Text Placeholder 17"/>
          <p:cNvSpPr>
            <a:spLocks noGrp="1"/>
          </p:cNvSpPr>
          <p:nvPr>
            <p:ph type="body" sz="quarter" idx="19"/>
          </p:nvPr>
        </p:nvSpPr>
        <p:spPr>
          <a:xfrm>
            <a:off x="4087138" y="4347988"/>
            <a:ext cx="2025314" cy="841306"/>
          </a:xfrm>
          <a:prstGeom prst="rect">
            <a:avLst/>
          </a:prstGeom>
        </p:spPr>
        <p:txBody>
          <a:bodyPr/>
          <a:lstStyle/>
          <a:p>
            <a:endParaRPr/>
          </a:p>
        </p:txBody>
      </p:sp>
      <p:sp>
        <p:nvSpPr>
          <p:cNvPr id="340" name="Text Placeholder 17"/>
          <p:cNvSpPr>
            <a:spLocks noGrp="1"/>
          </p:cNvSpPr>
          <p:nvPr>
            <p:ph type="body" sz="quarter" idx="20"/>
          </p:nvPr>
        </p:nvSpPr>
        <p:spPr>
          <a:xfrm>
            <a:off x="6641245" y="3428998"/>
            <a:ext cx="2026518" cy="588623"/>
          </a:xfrm>
          <a:prstGeom prst="rect">
            <a:avLst/>
          </a:prstGeom>
        </p:spPr>
        <p:txBody>
          <a:bodyPr/>
          <a:lstStyle/>
          <a:p>
            <a:endParaRPr/>
          </a:p>
        </p:txBody>
      </p:sp>
      <p:sp>
        <p:nvSpPr>
          <p:cNvPr id="341" name="Text Placeholder 17"/>
          <p:cNvSpPr>
            <a:spLocks noGrp="1"/>
          </p:cNvSpPr>
          <p:nvPr>
            <p:ph type="body" sz="quarter" idx="21"/>
          </p:nvPr>
        </p:nvSpPr>
        <p:spPr>
          <a:xfrm>
            <a:off x="6641848" y="4051032"/>
            <a:ext cx="2025314" cy="244925"/>
          </a:xfrm>
          <a:prstGeom prst="rect">
            <a:avLst/>
          </a:prstGeom>
        </p:spPr>
        <p:txBody>
          <a:bodyPr/>
          <a:lstStyle/>
          <a:p>
            <a:pPr marL="109727" indent="-109727" defTabSz="438911">
              <a:spcBef>
                <a:spcPts val="400"/>
              </a:spcBef>
              <a:defRPr sz="1152"/>
            </a:pPr>
            <a:endParaRPr/>
          </a:p>
        </p:txBody>
      </p:sp>
      <p:sp>
        <p:nvSpPr>
          <p:cNvPr id="342" name="Text Placeholder 17"/>
          <p:cNvSpPr>
            <a:spLocks noGrp="1"/>
          </p:cNvSpPr>
          <p:nvPr>
            <p:ph type="body" sz="quarter" idx="22"/>
          </p:nvPr>
        </p:nvSpPr>
        <p:spPr>
          <a:xfrm>
            <a:off x="6641848" y="4347988"/>
            <a:ext cx="2025314" cy="841306"/>
          </a:xfrm>
          <a:prstGeom prst="rect">
            <a:avLst/>
          </a:prstGeom>
        </p:spPr>
        <p:txBody>
          <a:bodyPr/>
          <a:lstStyle/>
          <a:p>
            <a:endParaRPr/>
          </a:p>
        </p:txBody>
      </p:sp>
      <p:sp>
        <p:nvSpPr>
          <p:cNvPr id="343" name="Text Placeholder 17"/>
          <p:cNvSpPr>
            <a:spLocks noGrp="1"/>
          </p:cNvSpPr>
          <p:nvPr>
            <p:ph type="body" sz="quarter" idx="23"/>
          </p:nvPr>
        </p:nvSpPr>
        <p:spPr>
          <a:xfrm>
            <a:off x="9195954" y="3428998"/>
            <a:ext cx="2026518" cy="588623"/>
          </a:xfrm>
          <a:prstGeom prst="rect">
            <a:avLst/>
          </a:prstGeom>
        </p:spPr>
        <p:txBody>
          <a:bodyPr/>
          <a:lstStyle/>
          <a:p>
            <a:endParaRPr/>
          </a:p>
        </p:txBody>
      </p:sp>
      <p:sp>
        <p:nvSpPr>
          <p:cNvPr id="344" name="Text Placeholder 17"/>
          <p:cNvSpPr>
            <a:spLocks noGrp="1"/>
          </p:cNvSpPr>
          <p:nvPr>
            <p:ph type="body" sz="quarter" idx="24"/>
          </p:nvPr>
        </p:nvSpPr>
        <p:spPr>
          <a:xfrm>
            <a:off x="9196557" y="4051032"/>
            <a:ext cx="2025314" cy="244925"/>
          </a:xfrm>
          <a:prstGeom prst="rect">
            <a:avLst/>
          </a:prstGeom>
        </p:spPr>
        <p:txBody>
          <a:bodyPr/>
          <a:lstStyle/>
          <a:p>
            <a:pPr marL="109727" indent="-109727" defTabSz="438911">
              <a:spcBef>
                <a:spcPts val="400"/>
              </a:spcBef>
              <a:defRPr sz="1152"/>
            </a:pPr>
            <a:endParaRPr/>
          </a:p>
        </p:txBody>
      </p:sp>
      <p:sp>
        <p:nvSpPr>
          <p:cNvPr id="345" name="Text Placeholder 17"/>
          <p:cNvSpPr>
            <a:spLocks noGrp="1"/>
          </p:cNvSpPr>
          <p:nvPr>
            <p:ph type="body" sz="quarter" idx="25"/>
          </p:nvPr>
        </p:nvSpPr>
        <p:spPr>
          <a:xfrm>
            <a:off x="9196557" y="4347988"/>
            <a:ext cx="2025314" cy="841306"/>
          </a:xfrm>
          <a:prstGeom prst="rect">
            <a:avLst/>
          </a:prstGeom>
        </p:spPr>
        <p:txBody>
          <a:bodyPr/>
          <a:lstStyle/>
          <a:p>
            <a:endParaRPr/>
          </a:p>
        </p:txBody>
      </p:sp>
      <p:sp>
        <p:nvSpPr>
          <p:cNvPr id="346" name="Rectangle 13"/>
          <p:cNvSpPr/>
          <p:nvPr/>
        </p:nvSpPr>
        <p:spPr>
          <a:xfrm>
            <a:off x="-1" y="4461207"/>
            <a:ext cx="2092413"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47"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Team Content Layout">
    <p:spTree>
      <p:nvGrpSpPr>
        <p:cNvPr id="1" name=""/>
        <p:cNvGrpSpPr/>
        <p:nvPr/>
      </p:nvGrpSpPr>
      <p:grpSpPr>
        <a:xfrm>
          <a:off x="0" y="0"/>
          <a:ext cx="0" cy="0"/>
          <a:chOff x="0" y="0"/>
          <a:chExt cx="0" cy="0"/>
        </a:xfrm>
      </p:grpSpPr>
      <p:sp>
        <p:nvSpPr>
          <p:cNvPr id="354"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55" name="Címszöveg"/>
          <p:cNvSpPr txBox="1">
            <a:spLocks noGrp="1"/>
          </p:cNvSpPr>
          <p:nvPr>
            <p:ph type="title"/>
          </p:nvPr>
        </p:nvSpPr>
        <p:spPr>
          <a:xfrm>
            <a:off x="3256083" y="797157"/>
            <a:ext cx="5679833" cy="619450"/>
          </a:xfrm>
          <a:prstGeom prst="rect">
            <a:avLst/>
          </a:prstGeom>
        </p:spPr>
        <p:txBody>
          <a:bodyPr lIns="0" tIns="0" rIns="0" bIns="0" anchor="b"/>
          <a:lstStyle>
            <a:lvl1pPr algn="ctr">
              <a:defRPr sz="3600"/>
            </a:lvl1pPr>
          </a:lstStyle>
          <a:p>
            <a:r>
              <a:t>Címszöveg</a:t>
            </a:r>
          </a:p>
        </p:txBody>
      </p:sp>
      <p:sp>
        <p:nvSpPr>
          <p:cNvPr id="356" name="Picture Placeholder 13"/>
          <p:cNvSpPr>
            <a:spLocks noGrp="1"/>
          </p:cNvSpPr>
          <p:nvPr>
            <p:ph type="pic" sz="quarter" idx="13"/>
          </p:nvPr>
        </p:nvSpPr>
        <p:spPr>
          <a:xfrm>
            <a:off x="839787" y="774397"/>
            <a:ext cx="2331723" cy="539498"/>
          </a:xfrm>
          <a:prstGeom prst="rect">
            <a:avLst/>
          </a:prstGeom>
        </p:spPr>
        <p:txBody>
          <a:bodyPr lIns="91439" tIns="45719" rIns="91439" bIns="45719">
            <a:noAutofit/>
          </a:bodyPr>
          <a:lstStyle/>
          <a:p>
            <a:endParaRPr/>
          </a:p>
        </p:txBody>
      </p:sp>
      <p:sp>
        <p:nvSpPr>
          <p:cNvPr id="357" name="1. szövegtörzsszint…"/>
          <p:cNvSpPr txBox="1">
            <a:spLocks noGrp="1"/>
          </p:cNvSpPr>
          <p:nvPr>
            <p:ph type="body" sz="quarter" idx="1"/>
          </p:nvPr>
        </p:nvSpPr>
        <p:spPr>
          <a:xfrm>
            <a:off x="5212360" y="1865303"/>
            <a:ext cx="6103964" cy="815994"/>
          </a:xfrm>
          <a:prstGeom prst="rect">
            <a:avLst/>
          </a:prstGeom>
        </p:spPr>
        <p:txBody>
          <a:bodyPr lIns="0" tIns="0" rIns="0" bIns="0"/>
          <a:lstStyle>
            <a:lvl1pPr marL="0" indent="0">
              <a:buClrTx/>
              <a:buSzTx/>
              <a:buNone/>
              <a:defRPr sz="1800" b="1" i="1">
                <a:solidFill>
                  <a:srgbClr val="006F83"/>
                </a:solidFill>
              </a:defRPr>
            </a:lvl1pPr>
            <a:lvl2pPr marL="0" indent="0">
              <a:buClrTx/>
              <a:buSzTx/>
              <a:buNone/>
              <a:defRPr sz="1800" b="1" i="1">
                <a:solidFill>
                  <a:srgbClr val="006F83"/>
                </a:solidFill>
              </a:defRPr>
            </a:lvl2pPr>
            <a:lvl3pPr marL="0" indent="0">
              <a:buClrTx/>
              <a:buSzTx/>
              <a:buNone/>
              <a:defRPr sz="1800" b="1" i="1">
                <a:solidFill>
                  <a:srgbClr val="006F83"/>
                </a:solidFill>
              </a:defRPr>
            </a:lvl3pPr>
            <a:lvl4pPr marL="0" indent="0">
              <a:buClrTx/>
              <a:buSzTx/>
              <a:buNone/>
              <a:defRPr sz="1800" b="1" i="1">
                <a:solidFill>
                  <a:srgbClr val="006F83"/>
                </a:solidFill>
              </a:defRPr>
            </a:lvl4pPr>
            <a:lvl5pPr marL="0" indent="0">
              <a:buClrTx/>
              <a:buSzTx/>
              <a:buNone/>
              <a:defRPr sz="1800" b="1" i="1">
                <a:solidFill>
                  <a:srgbClr val="006F83"/>
                </a:solidFill>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358" name="Picture Placeholder 7"/>
          <p:cNvSpPr>
            <a:spLocks noGrp="1"/>
          </p:cNvSpPr>
          <p:nvPr>
            <p:ph type="pic" sz="quarter" idx="14"/>
          </p:nvPr>
        </p:nvSpPr>
        <p:spPr>
          <a:xfrm>
            <a:off x="838200" y="3126696"/>
            <a:ext cx="960120" cy="960122"/>
          </a:xfrm>
          <a:prstGeom prst="rect">
            <a:avLst/>
          </a:prstGeom>
        </p:spPr>
        <p:txBody>
          <a:bodyPr lIns="91439" tIns="45719" rIns="91439" bIns="45719">
            <a:noAutofit/>
          </a:bodyPr>
          <a:lstStyle/>
          <a:p>
            <a:endParaRPr/>
          </a:p>
        </p:txBody>
      </p:sp>
      <p:sp>
        <p:nvSpPr>
          <p:cNvPr id="359" name="Rectangle 55"/>
          <p:cNvSpPr/>
          <p:nvPr/>
        </p:nvSpPr>
        <p:spPr>
          <a:xfrm>
            <a:off x="1798320" y="3126696"/>
            <a:ext cx="2395730" cy="960122"/>
          </a:xfrm>
          <a:prstGeom prst="rect">
            <a:avLst/>
          </a:prstGeom>
          <a:solidFill>
            <a:schemeClr val="accent1">
              <a:alpha val="50000"/>
            </a:schemeClr>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60" name="Text Placeholder 17"/>
          <p:cNvSpPr>
            <a:spLocks noGrp="1"/>
          </p:cNvSpPr>
          <p:nvPr>
            <p:ph type="body" sz="quarter" idx="15"/>
          </p:nvPr>
        </p:nvSpPr>
        <p:spPr>
          <a:xfrm>
            <a:off x="1921253" y="3329723"/>
            <a:ext cx="2149561" cy="325988"/>
          </a:xfrm>
          <a:prstGeom prst="rect">
            <a:avLst/>
          </a:prstGeom>
        </p:spPr>
        <p:txBody>
          <a:bodyPr lIns="0" tIns="0" rIns="0" bIns="0"/>
          <a:lstStyle/>
          <a:p>
            <a:endParaRPr/>
          </a:p>
        </p:txBody>
      </p:sp>
      <p:sp>
        <p:nvSpPr>
          <p:cNvPr id="361" name="Text Placeholder 17"/>
          <p:cNvSpPr>
            <a:spLocks noGrp="1"/>
          </p:cNvSpPr>
          <p:nvPr>
            <p:ph type="body" sz="quarter" idx="16"/>
          </p:nvPr>
        </p:nvSpPr>
        <p:spPr>
          <a:xfrm>
            <a:off x="1922832" y="3658532"/>
            <a:ext cx="2148284" cy="244925"/>
          </a:xfrm>
          <a:prstGeom prst="rect">
            <a:avLst/>
          </a:prstGeom>
        </p:spPr>
        <p:txBody>
          <a:bodyPr lIns="0" tIns="0" rIns="0" bIns="0"/>
          <a:lstStyle/>
          <a:p>
            <a:pPr marL="153162" indent="-153162" defTabSz="612648">
              <a:spcBef>
                <a:spcPts val="600"/>
              </a:spcBef>
              <a:defRPr sz="1608"/>
            </a:pPr>
            <a:endParaRPr/>
          </a:p>
        </p:txBody>
      </p:sp>
      <p:sp>
        <p:nvSpPr>
          <p:cNvPr id="362" name="Picture Placeholder 7"/>
          <p:cNvSpPr>
            <a:spLocks noGrp="1"/>
          </p:cNvSpPr>
          <p:nvPr>
            <p:ph type="pic" sz="quarter" idx="17"/>
          </p:nvPr>
        </p:nvSpPr>
        <p:spPr>
          <a:xfrm>
            <a:off x="7977409" y="3126696"/>
            <a:ext cx="960122" cy="960122"/>
          </a:xfrm>
          <a:prstGeom prst="rect">
            <a:avLst/>
          </a:prstGeom>
        </p:spPr>
        <p:txBody>
          <a:bodyPr lIns="91439" tIns="45719" rIns="91439" bIns="45719">
            <a:noAutofit/>
          </a:bodyPr>
          <a:lstStyle/>
          <a:p>
            <a:endParaRPr/>
          </a:p>
        </p:txBody>
      </p:sp>
      <p:sp>
        <p:nvSpPr>
          <p:cNvPr id="363" name="Rectangle 61"/>
          <p:cNvSpPr/>
          <p:nvPr/>
        </p:nvSpPr>
        <p:spPr>
          <a:xfrm>
            <a:off x="8937528" y="3126696"/>
            <a:ext cx="2395730" cy="960122"/>
          </a:xfrm>
          <a:prstGeom prst="rect">
            <a:avLst/>
          </a:prstGeom>
          <a:solidFill>
            <a:schemeClr val="accent1">
              <a:alpha val="50000"/>
            </a:schemeClr>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64" name="Text Placeholder 17"/>
          <p:cNvSpPr>
            <a:spLocks noGrp="1"/>
          </p:cNvSpPr>
          <p:nvPr>
            <p:ph type="body" sz="quarter" idx="18"/>
          </p:nvPr>
        </p:nvSpPr>
        <p:spPr>
          <a:xfrm>
            <a:off x="9060460" y="3329723"/>
            <a:ext cx="2149561" cy="325988"/>
          </a:xfrm>
          <a:prstGeom prst="rect">
            <a:avLst/>
          </a:prstGeom>
        </p:spPr>
        <p:txBody>
          <a:bodyPr lIns="0" tIns="0" rIns="0" bIns="0"/>
          <a:lstStyle/>
          <a:p>
            <a:endParaRPr/>
          </a:p>
        </p:txBody>
      </p:sp>
      <p:sp>
        <p:nvSpPr>
          <p:cNvPr id="365" name="Text Placeholder 17"/>
          <p:cNvSpPr>
            <a:spLocks noGrp="1"/>
          </p:cNvSpPr>
          <p:nvPr>
            <p:ph type="body" sz="quarter" idx="19"/>
          </p:nvPr>
        </p:nvSpPr>
        <p:spPr>
          <a:xfrm>
            <a:off x="9062039" y="3658532"/>
            <a:ext cx="2148284" cy="244925"/>
          </a:xfrm>
          <a:prstGeom prst="rect">
            <a:avLst/>
          </a:prstGeom>
        </p:spPr>
        <p:txBody>
          <a:bodyPr lIns="0" tIns="0" rIns="0" bIns="0"/>
          <a:lstStyle/>
          <a:p>
            <a:pPr marL="153162" indent="-153162" defTabSz="612648">
              <a:spcBef>
                <a:spcPts val="600"/>
              </a:spcBef>
              <a:defRPr sz="1608"/>
            </a:pPr>
            <a:endParaRPr/>
          </a:p>
        </p:txBody>
      </p:sp>
      <p:sp>
        <p:nvSpPr>
          <p:cNvPr id="366" name="Picture Placeholder 7"/>
          <p:cNvSpPr>
            <a:spLocks noGrp="1"/>
          </p:cNvSpPr>
          <p:nvPr>
            <p:ph type="pic" sz="quarter" idx="20"/>
          </p:nvPr>
        </p:nvSpPr>
        <p:spPr>
          <a:xfrm>
            <a:off x="4403916" y="3126696"/>
            <a:ext cx="960122" cy="960122"/>
          </a:xfrm>
          <a:prstGeom prst="rect">
            <a:avLst/>
          </a:prstGeom>
        </p:spPr>
        <p:txBody>
          <a:bodyPr lIns="91439" tIns="45719" rIns="91439" bIns="45719">
            <a:noAutofit/>
          </a:bodyPr>
          <a:lstStyle/>
          <a:p>
            <a:endParaRPr/>
          </a:p>
        </p:txBody>
      </p:sp>
      <p:sp>
        <p:nvSpPr>
          <p:cNvPr id="367" name="Rectangle 65"/>
          <p:cNvSpPr/>
          <p:nvPr/>
        </p:nvSpPr>
        <p:spPr>
          <a:xfrm>
            <a:off x="5364036" y="3126696"/>
            <a:ext cx="2399619" cy="960122"/>
          </a:xfrm>
          <a:prstGeom prst="rect">
            <a:avLst/>
          </a:prstGeom>
          <a:solidFill>
            <a:schemeClr val="accent1">
              <a:alpha val="50000"/>
            </a:schemeClr>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68" name="Text Placeholder 17"/>
          <p:cNvSpPr>
            <a:spLocks noGrp="1"/>
          </p:cNvSpPr>
          <p:nvPr>
            <p:ph type="body" sz="quarter" idx="21"/>
          </p:nvPr>
        </p:nvSpPr>
        <p:spPr>
          <a:xfrm>
            <a:off x="5486968" y="3329723"/>
            <a:ext cx="2149560" cy="325988"/>
          </a:xfrm>
          <a:prstGeom prst="rect">
            <a:avLst/>
          </a:prstGeom>
        </p:spPr>
        <p:txBody>
          <a:bodyPr lIns="0" tIns="0" rIns="0" bIns="0"/>
          <a:lstStyle/>
          <a:p>
            <a:endParaRPr/>
          </a:p>
        </p:txBody>
      </p:sp>
      <p:sp>
        <p:nvSpPr>
          <p:cNvPr id="369" name="Text Placeholder 17"/>
          <p:cNvSpPr>
            <a:spLocks noGrp="1"/>
          </p:cNvSpPr>
          <p:nvPr>
            <p:ph type="body" sz="quarter" idx="22"/>
          </p:nvPr>
        </p:nvSpPr>
        <p:spPr>
          <a:xfrm>
            <a:off x="5488547" y="3658532"/>
            <a:ext cx="2148284" cy="244925"/>
          </a:xfrm>
          <a:prstGeom prst="rect">
            <a:avLst/>
          </a:prstGeom>
        </p:spPr>
        <p:txBody>
          <a:bodyPr lIns="0" tIns="0" rIns="0" bIns="0"/>
          <a:lstStyle/>
          <a:p>
            <a:pPr marL="153162" indent="-153162" defTabSz="612648">
              <a:spcBef>
                <a:spcPts val="600"/>
              </a:spcBef>
              <a:defRPr sz="1608"/>
            </a:pPr>
            <a:endParaRPr/>
          </a:p>
        </p:txBody>
      </p:sp>
      <p:sp>
        <p:nvSpPr>
          <p:cNvPr id="370" name="Picture Placeholder 7"/>
          <p:cNvSpPr>
            <a:spLocks noGrp="1"/>
          </p:cNvSpPr>
          <p:nvPr>
            <p:ph type="pic" sz="quarter" idx="23"/>
          </p:nvPr>
        </p:nvSpPr>
        <p:spPr>
          <a:xfrm>
            <a:off x="1278464" y="4316112"/>
            <a:ext cx="960123" cy="960122"/>
          </a:xfrm>
          <a:prstGeom prst="rect">
            <a:avLst/>
          </a:prstGeom>
        </p:spPr>
        <p:txBody>
          <a:bodyPr lIns="91439" tIns="45719" rIns="91439" bIns="45719">
            <a:noAutofit/>
          </a:bodyPr>
          <a:lstStyle/>
          <a:p>
            <a:endParaRPr/>
          </a:p>
        </p:txBody>
      </p:sp>
      <p:sp>
        <p:nvSpPr>
          <p:cNvPr id="371" name="Rectangle 69"/>
          <p:cNvSpPr/>
          <p:nvPr/>
        </p:nvSpPr>
        <p:spPr>
          <a:xfrm>
            <a:off x="2238586" y="4316112"/>
            <a:ext cx="2395729" cy="960122"/>
          </a:xfrm>
          <a:prstGeom prst="rect">
            <a:avLst/>
          </a:prstGeom>
          <a:solidFill>
            <a:schemeClr val="accent1">
              <a:alpha val="50000"/>
            </a:schemeClr>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72" name="Text Placeholder 17"/>
          <p:cNvSpPr>
            <a:spLocks noGrp="1"/>
          </p:cNvSpPr>
          <p:nvPr>
            <p:ph type="body" sz="quarter" idx="24"/>
          </p:nvPr>
        </p:nvSpPr>
        <p:spPr>
          <a:xfrm>
            <a:off x="2361519" y="4519138"/>
            <a:ext cx="2149559" cy="325988"/>
          </a:xfrm>
          <a:prstGeom prst="rect">
            <a:avLst/>
          </a:prstGeom>
        </p:spPr>
        <p:txBody>
          <a:bodyPr lIns="0" tIns="0" rIns="0" bIns="0"/>
          <a:lstStyle/>
          <a:p>
            <a:endParaRPr/>
          </a:p>
        </p:txBody>
      </p:sp>
      <p:sp>
        <p:nvSpPr>
          <p:cNvPr id="373" name="Text Placeholder 17"/>
          <p:cNvSpPr>
            <a:spLocks noGrp="1"/>
          </p:cNvSpPr>
          <p:nvPr>
            <p:ph type="body" sz="quarter" idx="25"/>
          </p:nvPr>
        </p:nvSpPr>
        <p:spPr>
          <a:xfrm>
            <a:off x="2363097" y="4847947"/>
            <a:ext cx="2148285" cy="244925"/>
          </a:xfrm>
          <a:prstGeom prst="rect">
            <a:avLst/>
          </a:prstGeom>
        </p:spPr>
        <p:txBody>
          <a:bodyPr lIns="0" tIns="0" rIns="0" bIns="0"/>
          <a:lstStyle/>
          <a:p>
            <a:pPr marL="153162" indent="-153162" defTabSz="612648">
              <a:spcBef>
                <a:spcPts val="600"/>
              </a:spcBef>
              <a:defRPr sz="1608"/>
            </a:pPr>
            <a:endParaRPr/>
          </a:p>
        </p:txBody>
      </p:sp>
      <p:sp>
        <p:nvSpPr>
          <p:cNvPr id="374" name="Picture Placeholder 7"/>
          <p:cNvSpPr>
            <a:spLocks noGrp="1"/>
          </p:cNvSpPr>
          <p:nvPr>
            <p:ph type="pic" sz="quarter" idx="26"/>
          </p:nvPr>
        </p:nvSpPr>
        <p:spPr>
          <a:xfrm>
            <a:off x="8417675" y="4316112"/>
            <a:ext cx="960122" cy="960122"/>
          </a:xfrm>
          <a:prstGeom prst="rect">
            <a:avLst/>
          </a:prstGeom>
        </p:spPr>
        <p:txBody>
          <a:bodyPr lIns="91439" tIns="45719" rIns="91439" bIns="45719">
            <a:noAutofit/>
          </a:bodyPr>
          <a:lstStyle/>
          <a:p>
            <a:endParaRPr/>
          </a:p>
        </p:txBody>
      </p:sp>
      <p:sp>
        <p:nvSpPr>
          <p:cNvPr id="375" name="Rectangle 73"/>
          <p:cNvSpPr/>
          <p:nvPr/>
        </p:nvSpPr>
        <p:spPr>
          <a:xfrm>
            <a:off x="9377795" y="4316112"/>
            <a:ext cx="2395729" cy="960122"/>
          </a:xfrm>
          <a:prstGeom prst="rect">
            <a:avLst/>
          </a:prstGeom>
          <a:solidFill>
            <a:schemeClr val="accent1">
              <a:alpha val="50000"/>
            </a:schemeClr>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76" name="Text Placeholder 17"/>
          <p:cNvSpPr>
            <a:spLocks noGrp="1"/>
          </p:cNvSpPr>
          <p:nvPr>
            <p:ph type="body" sz="quarter" idx="27"/>
          </p:nvPr>
        </p:nvSpPr>
        <p:spPr>
          <a:xfrm>
            <a:off x="9500727" y="4519138"/>
            <a:ext cx="2149561" cy="325988"/>
          </a:xfrm>
          <a:prstGeom prst="rect">
            <a:avLst/>
          </a:prstGeom>
        </p:spPr>
        <p:txBody>
          <a:bodyPr lIns="0" tIns="0" rIns="0" bIns="0"/>
          <a:lstStyle/>
          <a:p>
            <a:endParaRPr/>
          </a:p>
        </p:txBody>
      </p:sp>
      <p:sp>
        <p:nvSpPr>
          <p:cNvPr id="377" name="Text Placeholder 17"/>
          <p:cNvSpPr>
            <a:spLocks noGrp="1"/>
          </p:cNvSpPr>
          <p:nvPr>
            <p:ph type="body" sz="quarter" idx="28"/>
          </p:nvPr>
        </p:nvSpPr>
        <p:spPr>
          <a:xfrm>
            <a:off x="9502306" y="4847947"/>
            <a:ext cx="2148284" cy="244925"/>
          </a:xfrm>
          <a:prstGeom prst="rect">
            <a:avLst/>
          </a:prstGeom>
        </p:spPr>
        <p:txBody>
          <a:bodyPr lIns="0" tIns="0" rIns="0" bIns="0"/>
          <a:lstStyle/>
          <a:p>
            <a:pPr marL="153162" indent="-153162" defTabSz="612648">
              <a:spcBef>
                <a:spcPts val="600"/>
              </a:spcBef>
              <a:defRPr sz="1608"/>
            </a:pPr>
            <a:endParaRPr/>
          </a:p>
        </p:txBody>
      </p:sp>
      <p:sp>
        <p:nvSpPr>
          <p:cNvPr id="378" name="Picture Placeholder 7"/>
          <p:cNvSpPr>
            <a:spLocks noGrp="1"/>
          </p:cNvSpPr>
          <p:nvPr>
            <p:ph type="pic" sz="quarter" idx="29"/>
          </p:nvPr>
        </p:nvSpPr>
        <p:spPr>
          <a:xfrm>
            <a:off x="4844181" y="4316112"/>
            <a:ext cx="960122" cy="960122"/>
          </a:xfrm>
          <a:prstGeom prst="rect">
            <a:avLst/>
          </a:prstGeom>
        </p:spPr>
        <p:txBody>
          <a:bodyPr lIns="91439" tIns="45719" rIns="91439" bIns="45719">
            <a:noAutofit/>
          </a:bodyPr>
          <a:lstStyle/>
          <a:p>
            <a:endParaRPr/>
          </a:p>
        </p:txBody>
      </p:sp>
      <p:sp>
        <p:nvSpPr>
          <p:cNvPr id="379" name="Rectangle 77"/>
          <p:cNvSpPr/>
          <p:nvPr/>
        </p:nvSpPr>
        <p:spPr>
          <a:xfrm>
            <a:off x="5804301" y="4316112"/>
            <a:ext cx="2399619" cy="960122"/>
          </a:xfrm>
          <a:prstGeom prst="rect">
            <a:avLst/>
          </a:prstGeom>
          <a:solidFill>
            <a:schemeClr val="accent1">
              <a:alpha val="50000"/>
            </a:schemeClr>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80" name="Text Placeholder 17"/>
          <p:cNvSpPr>
            <a:spLocks noGrp="1"/>
          </p:cNvSpPr>
          <p:nvPr>
            <p:ph type="body" sz="quarter" idx="30"/>
          </p:nvPr>
        </p:nvSpPr>
        <p:spPr>
          <a:xfrm>
            <a:off x="5927235" y="4519138"/>
            <a:ext cx="2149561" cy="325988"/>
          </a:xfrm>
          <a:prstGeom prst="rect">
            <a:avLst/>
          </a:prstGeom>
        </p:spPr>
        <p:txBody>
          <a:bodyPr lIns="0" tIns="0" rIns="0" bIns="0"/>
          <a:lstStyle/>
          <a:p>
            <a:endParaRPr/>
          </a:p>
        </p:txBody>
      </p:sp>
      <p:sp>
        <p:nvSpPr>
          <p:cNvPr id="381" name="Text Placeholder 17"/>
          <p:cNvSpPr>
            <a:spLocks noGrp="1"/>
          </p:cNvSpPr>
          <p:nvPr>
            <p:ph type="body" sz="quarter" idx="31"/>
          </p:nvPr>
        </p:nvSpPr>
        <p:spPr>
          <a:xfrm>
            <a:off x="5928814" y="4847947"/>
            <a:ext cx="2148284" cy="244925"/>
          </a:xfrm>
          <a:prstGeom prst="rect">
            <a:avLst/>
          </a:prstGeom>
        </p:spPr>
        <p:txBody>
          <a:bodyPr lIns="0" tIns="0" rIns="0" bIns="0"/>
          <a:lstStyle/>
          <a:p>
            <a:pPr marL="153162" indent="-153162" defTabSz="612648">
              <a:spcBef>
                <a:spcPts val="600"/>
              </a:spcBef>
              <a:defRPr sz="1608"/>
            </a:pPr>
            <a:endParaRPr/>
          </a:p>
        </p:txBody>
      </p:sp>
      <p:sp>
        <p:nvSpPr>
          <p:cNvPr id="382" name="Rectangle 63"/>
          <p:cNvSpPr/>
          <p:nvPr/>
        </p:nvSpPr>
        <p:spPr>
          <a:xfrm>
            <a:off x="0" y="1516317"/>
            <a:ext cx="8076794"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83"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ection Header with Logo">
    <p:spTree>
      <p:nvGrpSpPr>
        <p:cNvPr id="1" name=""/>
        <p:cNvGrpSpPr/>
        <p:nvPr/>
      </p:nvGrpSpPr>
      <p:grpSpPr>
        <a:xfrm>
          <a:off x="0" y="0"/>
          <a:ext cx="0" cy="0"/>
          <a:chOff x="0" y="0"/>
          <a:chExt cx="0" cy="0"/>
        </a:xfrm>
      </p:grpSpPr>
      <p:sp>
        <p:nvSpPr>
          <p:cNvPr id="28" name="Прямоугольник 2"/>
          <p:cNvSpPr/>
          <p:nvPr/>
        </p:nvSpPr>
        <p:spPr>
          <a:xfrm>
            <a:off x="4117847" y="0"/>
            <a:ext cx="8074153" cy="6858000"/>
          </a:xfrm>
          <a:prstGeom prst="rect">
            <a:avLst/>
          </a:prstGeom>
          <a:blipFill>
            <a:blip r:embed="rId2"/>
            <a:stretch>
              <a:fillRect/>
            </a:stretch>
          </a:blip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29" name="Címszöveg"/>
          <p:cNvSpPr txBox="1">
            <a:spLocks noGrp="1"/>
          </p:cNvSpPr>
          <p:nvPr>
            <p:ph type="title"/>
          </p:nvPr>
        </p:nvSpPr>
        <p:spPr>
          <a:xfrm>
            <a:off x="839787" y="2839695"/>
            <a:ext cx="5879594" cy="2113387"/>
          </a:xfrm>
          <a:prstGeom prst="rect">
            <a:avLst/>
          </a:prstGeom>
          <a:solidFill>
            <a:srgbClr val="006F83"/>
          </a:solidFill>
        </p:spPr>
        <p:txBody>
          <a:bodyPr lIns="288000" tIns="288000" rIns="288000" bIns="288000"/>
          <a:lstStyle>
            <a:lvl1pPr>
              <a:defRPr sz="6000">
                <a:solidFill>
                  <a:schemeClr val="accent1"/>
                </a:solidFill>
              </a:defRPr>
            </a:lvl1pPr>
          </a:lstStyle>
          <a:p>
            <a:r>
              <a:t>Címszöveg</a:t>
            </a:r>
          </a:p>
        </p:txBody>
      </p:sp>
      <p:sp>
        <p:nvSpPr>
          <p:cNvPr id="30" name="1. szövegtörzsszint…"/>
          <p:cNvSpPr txBox="1">
            <a:spLocks noGrp="1"/>
          </p:cNvSpPr>
          <p:nvPr>
            <p:ph type="body" sz="quarter" idx="1"/>
          </p:nvPr>
        </p:nvSpPr>
        <p:spPr>
          <a:xfrm>
            <a:off x="839787" y="5158018"/>
            <a:ext cx="5879594" cy="899884"/>
          </a:xfrm>
          <a:prstGeom prst="rect">
            <a:avLst/>
          </a:prstGeom>
          <a:solidFill>
            <a:srgbClr val="006F83"/>
          </a:solidFill>
        </p:spPr>
        <p:txBody>
          <a:bodyPr lIns="144000" tIns="144000" rIns="144000" bIns="144000" anchor="ctr"/>
          <a:lstStyle>
            <a:lvl1pPr marL="0" indent="0">
              <a:lnSpc>
                <a:spcPct val="85000"/>
              </a:lnSpc>
              <a:spcBef>
                <a:spcPts val="0"/>
              </a:spcBef>
              <a:buClrTx/>
              <a:buSzTx/>
              <a:buNone/>
              <a:defRPr sz="2800">
                <a:solidFill>
                  <a:srgbClr val="FFFFFF"/>
                </a:solidFill>
              </a:defRPr>
            </a:lvl1pPr>
            <a:lvl2pPr marL="0" indent="0">
              <a:lnSpc>
                <a:spcPct val="85000"/>
              </a:lnSpc>
              <a:spcBef>
                <a:spcPts val="0"/>
              </a:spcBef>
              <a:buClrTx/>
              <a:buSzTx/>
              <a:buNone/>
              <a:defRPr sz="2800">
                <a:solidFill>
                  <a:srgbClr val="FFFFFF"/>
                </a:solidFill>
              </a:defRPr>
            </a:lvl2pPr>
            <a:lvl3pPr marL="1270000" indent="-355600">
              <a:lnSpc>
                <a:spcPct val="85000"/>
              </a:lnSpc>
              <a:spcBef>
                <a:spcPts val="0"/>
              </a:spcBef>
              <a:buClrTx/>
              <a:defRPr sz="2800">
                <a:solidFill>
                  <a:srgbClr val="FFFFFF"/>
                </a:solidFill>
              </a:defRPr>
            </a:lvl3pPr>
            <a:lvl4pPr marL="1771650" indent="-400050">
              <a:lnSpc>
                <a:spcPct val="85000"/>
              </a:lnSpc>
              <a:spcBef>
                <a:spcPts val="0"/>
              </a:spcBef>
              <a:buClrTx/>
              <a:defRPr sz="2800">
                <a:solidFill>
                  <a:srgbClr val="FFFFFF"/>
                </a:solidFill>
              </a:defRPr>
            </a:lvl4pPr>
            <a:lvl5pPr marL="2228850" indent="-400050">
              <a:lnSpc>
                <a:spcPct val="85000"/>
              </a:lnSpc>
              <a:spcBef>
                <a:spcPts val="0"/>
              </a:spcBef>
              <a:buClrTx/>
              <a:defRPr sz="2800">
                <a:solidFill>
                  <a:srgbClr val="FFFFFF"/>
                </a:solidFill>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31" name="Picture Placeholder 13"/>
          <p:cNvSpPr>
            <a:spLocks noGrp="1"/>
          </p:cNvSpPr>
          <p:nvPr>
            <p:ph type="pic" sz="quarter" idx="13"/>
          </p:nvPr>
        </p:nvSpPr>
        <p:spPr>
          <a:xfrm>
            <a:off x="839787" y="774397"/>
            <a:ext cx="2331723" cy="539498"/>
          </a:xfrm>
          <a:prstGeom prst="rect">
            <a:avLst/>
          </a:prstGeom>
        </p:spPr>
        <p:txBody>
          <a:bodyPr lIns="91439" tIns="45719" rIns="91439" bIns="45719">
            <a:noAutofit/>
          </a:bodyPr>
          <a:lstStyle/>
          <a:p>
            <a:endParaRPr/>
          </a:p>
        </p:txBody>
      </p:sp>
      <p:sp>
        <p:nvSpPr>
          <p:cNvPr id="32" name="Rectangle 6"/>
          <p:cNvSpPr/>
          <p:nvPr/>
        </p:nvSpPr>
        <p:spPr>
          <a:xfrm>
            <a:off x="1265998" y="4956850"/>
            <a:ext cx="10926004"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3" name="Rectangle 6"/>
          <p:cNvSpPr/>
          <p:nvPr/>
        </p:nvSpPr>
        <p:spPr>
          <a:xfrm>
            <a:off x="839787" y="4953079"/>
            <a:ext cx="426213" cy="208709"/>
          </a:xfrm>
          <a:prstGeom prst="rect">
            <a:avLst/>
          </a:prstGeom>
          <a:solidFill>
            <a:srgbClr val="006F83"/>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4"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Pie Chart and Content Layout">
    <p:spTree>
      <p:nvGrpSpPr>
        <p:cNvPr id="1" name=""/>
        <p:cNvGrpSpPr/>
        <p:nvPr/>
      </p:nvGrpSpPr>
      <p:grpSpPr>
        <a:xfrm>
          <a:off x="0" y="0"/>
          <a:ext cx="0" cy="0"/>
          <a:chOff x="0" y="0"/>
          <a:chExt cx="0" cy="0"/>
        </a:xfrm>
      </p:grpSpPr>
      <p:sp>
        <p:nvSpPr>
          <p:cNvPr id="390" name="Címszöveg"/>
          <p:cNvSpPr txBox="1">
            <a:spLocks noGrp="1"/>
          </p:cNvSpPr>
          <p:nvPr>
            <p:ph type="title"/>
          </p:nvPr>
        </p:nvSpPr>
        <p:spPr>
          <a:xfrm>
            <a:off x="838200" y="1506659"/>
            <a:ext cx="6121400" cy="761542"/>
          </a:xfrm>
          <a:prstGeom prst="rect">
            <a:avLst/>
          </a:prstGeom>
        </p:spPr>
        <p:txBody>
          <a:bodyPr lIns="0" tIns="0" rIns="0" bIns="0" anchor="b"/>
          <a:lstStyle>
            <a:lvl1pPr>
              <a:defRPr sz="3600"/>
            </a:lvl1pPr>
          </a:lstStyle>
          <a:p>
            <a:r>
              <a:t>Címszöveg</a:t>
            </a:r>
          </a:p>
        </p:txBody>
      </p:sp>
      <p:sp>
        <p:nvSpPr>
          <p:cNvPr id="391"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92" name="Picture Placeholder 13"/>
          <p:cNvSpPr>
            <a:spLocks noGrp="1"/>
          </p:cNvSpPr>
          <p:nvPr>
            <p:ph type="pic" sz="quarter" idx="13"/>
          </p:nvPr>
        </p:nvSpPr>
        <p:spPr>
          <a:xfrm>
            <a:off x="839787" y="774397"/>
            <a:ext cx="2331723" cy="539498"/>
          </a:xfrm>
          <a:prstGeom prst="rect">
            <a:avLst/>
          </a:prstGeom>
        </p:spPr>
        <p:txBody>
          <a:bodyPr lIns="91439" tIns="45719" rIns="91439" bIns="45719">
            <a:noAutofit/>
          </a:bodyPr>
          <a:lstStyle/>
          <a:p>
            <a:endParaRPr/>
          </a:p>
        </p:txBody>
      </p:sp>
      <p:sp>
        <p:nvSpPr>
          <p:cNvPr id="393" name="1. szövegtörzsszint…"/>
          <p:cNvSpPr txBox="1">
            <a:spLocks noGrp="1"/>
          </p:cNvSpPr>
          <p:nvPr>
            <p:ph type="body" sz="quarter" idx="1"/>
          </p:nvPr>
        </p:nvSpPr>
        <p:spPr>
          <a:xfrm>
            <a:off x="862258" y="4101739"/>
            <a:ext cx="1867881" cy="349613"/>
          </a:xfrm>
          <a:prstGeom prst="rect">
            <a:avLst/>
          </a:prstGeom>
        </p:spPr>
        <p:txBody>
          <a:bodyPr lIns="0" tIns="0" rIns="0" bIns="0" anchor="b"/>
          <a:lstStyle>
            <a:lvl1pPr marL="0" indent="0">
              <a:spcBef>
                <a:spcPts val="600"/>
              </a:spcBef>
              <a:buClrTx/>
              <a:buSzTx/>
              <a:buNone/>
              <a:defRPr sz="2000" b="1">
                <a:solidFill>
                  <a:srgbClr val="006F83"/>
                </a:solidFill>
                <a:latin typeface="Tahoma"/>
                <a:ea typeface="Tahoma"/>
                <a:cs typeface="Tahoma"/>
                <a:sym typeface="Tahoma"/>
              </a:defRPr>
            </a:lvl1pPr>
            <a:lvl2pPr marL="0" indent="0">
              <a:spcBef>
                <a:spcPts val="600"/>
              </a:spcBef>
              <a:buClrTx/>
              <a:buSzTx/>
              <a:buNone/>
              <a:defRPr sz="2000" b="1">
                <a:solidFill>
                  <a:srgbClr val="006F83"/>
                </a:solidFill>
                <a:latin typeface="Tahoma"/>
                <a:ea typeface="Tahoma"/>
                <a:cs typeface="Tahoma"/>
                <a:sym typeface="Tahoma"/>
              </a:defRPr>
            </a:lvl2pPr>
            <a:lvl3pPr marL="0" indent="0">
              <a:spcBef>
                <a:spcPts val="600"/>
              </a:spcBef>
              <a:buClrTx/>
              <a:buSzTx/>
              <a:buNone/>
              <a:defRPr sz="2000" b="1">
                <a:solidFill>
                  <a:srgbClr val="006F83"/>
                </a:solidFill>
                <a:latin typeface="Tahoma"/>
                <a:ea typeface="Tahoma"/>
                <a:cs typeface="Tahoma"/>
                <a:sym typeface="Tahoma"/>
              </a:defRPr>
            </a:lvl3pPr>
            <a:lvl4pPr marL="0" indent="0">
              <a:spcBef>
                <a:spcPts val="600"/>
              </a:spcBef>
              <a:buClrTx/>
              <a:buSzTx/>
              <a:buNone/>
              <a:defRPr sz="2000" b="1">
                <a:solidFill>
                  <a:srgbClr val="006F83"/>
                </a:solidFill>
                <a:latin typeface="Tahoma"/>
                <a:ea typeface="Tahoma"/>
                <a:cs typeface="Tahoma"/>
                <a:sym typeface="Tahoma"/>
              </a:defRPr>
            </a:lvl4pPr>
            <a:lvl5pPr marL="0" indent="0">
              <a:spcBef>
                <a:spcPts val="600"/>
              </a:spcBef>
              <a:buClrTx/>
              <a:buSzTx/>
              <a:buNone/>
              <a:defRPr sz="2000" b="1">
                <a:solidFill>
                  <a:srgbClr val="006F83"/>
                </a:solidFill>
                <a:latin typeface="Tahoma"/>
                <a:ea typeface="Tahoma"/>
                <a:cs typeface="Tahoma"/>
                <a:sym typeface="Tahoma"/>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394" name="Text Placeholder 2"/>
          <p:cNvSpPr>
            <a:spLocks noGrp="1"/>
          </p:cNvSpPr>
          <p:nvPr>
            <p:ph type="body" sz="quarter" idx="14"/>
          </p:nvPr>
        </p:nvSpPr>
        <p:spPr>
          <a:xfrm>
            <a:off x="862257" y="2739981"/>
            <a:ext cx="6097344" cy="761543"/>
          </a:xfrm>
          <a:prstGeom prst="rect">
            <a:avLst/>
          </a:prstGeom>
        </p:spPr>
        <p:txBody>
          <a:bodyPr lIns="0" tIns="0" rIns="0" bIns="0"/>
          <a:lstStyle/>
          <a:p>
            <a:endParaRPr/>
          </a:p>
        </p:txBody>
      </p:sp>
      <p:sp>
        <p:nvSpPr>
          <p:cNvPr id="395" name="Text Placeholder 2"/>
          <p:cNvSpPr>
            <a:spLocks noGrp="1"/>
          </p:cNvSpPr>
          <p:nvPr>
            <p:ph type="body" sz="quarter" idx="15"/>
          </p:nvPr>
        </p:nvSpPr>
        <p:spPr>
          <a:xfrm>
            <a:off x="862258" y="4463100"/>
            <a:ext cx="1870743" cy="246281"/>
          </a:xfrm>
          <a:prstGeom prst="rect">
            <a:avLst/>
          </a:prstGeom>
        </p:spPr>
        <p:txBody>
          <a:bodyPr lIns="0" tIns="0" rIns="0" bIns="0"/>
          <a:lstStyle/>
          <a:p>
            <a:pPr marL="153162" indent="-153162" defTabSz="612648">
              <a:spcBef>
                <a:spcPts val="600"/>
              </a:spcBef>
              <a:defRPr sz="1608"/>
            </a:pPr>
            <a:endParaRPr/>
          </a:p>
        </p:txBody>
      </p:sp>
      <p:sp>
        <p:nvSpPr>
          <p:cNvPr id="396" name="Text Placeholder 2"/>
          <p:cNvSpPr>
            <a:spLocks noGrp="1"/>
          </p:cNvSpPr>
          <p:nvPr>
            <p:ph type="body" sz="quarter" idx="16"/>
          </p:nvPr>
        </p:nvSpPr>
        <p:spPr>
          <a:xfrm>
            <a:off x="2869582" y="4101739"/>
            <a:ext cx="1867880" cy="349613"/>
          </a:xfrm>
          <a:prstGeom prst="rect">
            <a:avLst/>
          </a:prstGeom>
        </p:spPr>
        <p:txBody>
          <a:bodyPr lIns="0" tIns="0" rIns="0" bIns="0" anchor="b"/>
          <a:lstStyle/>
          <a:p>
            <a:endParaRPr/>
          </a:p>
        </p:txBody>
      </p:sp>
      <p:sp>
        <p:nvSpPr>
          <p:cNvPr id="397" name="Text Placeholder 2"/>
          <p:cNvSpPr>
            <a:spLocks noGrp="1"/>
          </p:cNvSpPr>
          <p:nvPr>
            <p:ph type="body" sz="quarter" idx="17"/>
          </p:nvPr>
        </p:nvSpPr>
        <p:spPr>
          <a:xfrm>
            <a:off x="2869582" y="4463100"/>
            <a:ext cx="1870743" cy="246281"/>
          </a:xfrm>
          <a:prstGeom prst="rect">
            <a:avLst/>
          </a:prstGeom>
        </p:spPr>
        <p:txBody>
          <a:bodyPr lIns="0" tIns="0" rIns="0" bIns="0"/>
          <a:lstStyle/>
          <a:p>
            <a:pPr marL="153162" indent="-153162" defTabSz="612648">
              <a:spcBef>
                <a:spcPts val="600"/>
              </a:spcBef>
              <a:defRPr sz="1608"/>
            </a:pPr>
            <a:endParaRPr/>
          </a:p>
        </p:txBody>
      </p:sp>
      <p:sp>
        <p:nvSpPr>
          <p:cNvPr id="398" name="Text Placeholder 2"/>
          <p:cNvSpPr>
            <a:spLocks noGrp="1"/>
          </p:cNvSpPr>
          <p:nvPr>
            <p:ph type="body" sz="quarter" idx="18"/>
          </p:nvPr>
        </p:nvSpPr>
        <p:spPr>
          <a:xfrm>
            <a:off x="4874045" y="4106224"/>
            <a:ext cx="1867881" cy="349613"/>
          </a:xfrm>
          <a:prstGeom prst="rect">
            <a:avLst/>
          </a:prstGeom>
        </p:spPr>
        <p:txBody>
          <a:bodyPr lIns="0" tIns="0" rIns="0" bIns="0" anchor="b"/>
          <a:lstStyle/>
          <a:p>
            <a:endParaRPr/>
          </a:p>
        </p:txBody>
      </p:sp>
      <p:sp>
        <p:nvSpPr>
          <p:cNvPr id="399" name="Text Placeholder 2"/>
          <p:cNvSpPr>
            <a:spLocks noGrp="1"/>
          </p:cNvSpPr>
          <p:nvPr>
            <p:ph type="body" sz="quarter" idx="19"/>
          </p:nvPr>
        </p:nvSpPr>
        <p:spPr>
          <a:xfrm>
            <a:off x="4874045" y="4467585"/>
            <a:ext cx="1870743" cy="246281"/>
          </a:xfrm>
          <a:prstGeom prst="rect">
            <a:avLst/>
          </a:prstGeom>
        </p:spPr>
        <p:txBody>
          <a:bodyPr lIns="0" tIns="0" rIns="0" bIns="0"/>
          <a:lstStyle/>
          <a:p>
            <a:pPr marL="153162" indent="-153162" defTabSz="612648">
              <a:spcBef>
                <a:spcPts val="600"/>
              </a:spcBef>
              <a:defRPr sz="1608"/>
            </a:pPr>
            <a:endParaRPr/>
          </a:p>
        </p:txBody>
      </p:sp>
      <p:sp>
        <p:nvSpPr>
          <p:cNvPr id="400" name="Text Placeholder 2"/>
          <p:cNvSpPr>
            <a:spLocks noGrp="1"/>
          </p:cNvSpPr>
          <p:nvPr>
            <p:ph type="body" sz="quarter" idx="20"/>
          </p:nvPr>
        </p:nvSpPr>
        <p:spPr>
          <a:xfrm>
            <a:off x="862258" y="5110152"/>
            <a:ext cx="1867881" cy="349613"/>
          </a:xfrm>
          <a:prstGeom prst="rect">
            <a:avLst/>
          </a:prstGeom>
        </p:spPr>
        <p:txBody>
          <a:bodyPr lIns="0" tIns="0" rIns="0" bIns="0" anchor="b"/>
          <a:lstStyle/>
          <a:p>
            <a:endParaRPr/>
          </a:p>
        </p:txBody>
      </p:sp>
      <p:sp>
        <p:nvSpPr>
          <p:cNvPr id="401" name="Text Placeholder 2"/>
          <p:cNvSpPr>
            <a:spLocks noGrp="1"/>
          </p:cNvSpPr>
          <p:nvPr>
            <p:ph type="body" sz="quarter" idx="21"/>
          </p:nvPr>
        </p:nvSpPr>
        <p:spPr>
          <a:xfrm>
            <a:off x="862258" y="5471512"/>
            <a:ext cx="1870743" cy="246281"/>
          </a:xfrm>
          <a:prstGeom prst="rect">
            <a:avLst/>
          </a:prstGeom>
        </p:spPr>
        <p:txBody>
          <a:bodyPr lIns="0" tIns="0" rIns="0" bIns="0"/>
          <a:lstStyle/>
          <a:p>
            <a:pPr marL="153162" indent="-153162" defTabSz="612648">
              <a:spcBef>
                <a:spcPts val="600"/>
              </a:spcBef>
              <a:defRPr sz="1608"/>
            </a:pPr>
            <a:endParaRPr/>
          </a:p>
        </p:txBody>
      </p:sp>
      <p:sp>
        <p:nvSpPr>
          <p:cNvPr id="402" name="Text Placeholder 2"/>
          <p:cNvSpPr>
            <a:spLocks noGrp="1"/>
          </p:cNvSpPr>
          <p:nvPr>
            <p:ph type="body" sz="quarter" idx="22"/>
          </p:nvPr>
        </p:nvSpPr>
        <p:spPr>
          <a:xfrm>
            <a:off x="2869582" y="5110152"/>
            <a:ext cx="1867880" cy="349613"/>
          </a:xfrm>
          <a:prstGeom prst="rect">
            <a:avLst/>
          </a:prstGeom>
        </p:spPr>
        <p:txBody>
          <a:bodyPr lIns="0" tIns="0" rIns="0" bIns="0" anchor="b"/>
          <a:lstStyle/>
          <a:p>
            <a:endParaRPr/>
          </a:p>
        </p:txBody>
      </p:sp>
      <p:sp>
        <p:nvSpPr>
          <p:cNvPr id="403" name="Text Placeholder 2"/>
          <p:cNvSpPr>
            <a:spLocks noGrp="1"/>
          </p:cNvSpPr>
          <p:nvPr>
            <p:ph type="body" sz="quarter" idx="23"/>
          </p:nvPr>
        </p:nvSpPr>
        <p:spPr>
          <a:xfrm>
            <a:off x="2869582" y="5471512"/>
            <a:ext cx="1870743" cy="246281"/>
          </a:xfrm>
          <a:prstGeom prst="rect">
            <a:avLst/>
          </a:prstGeom>
        </p:spPr>
        <p:txBody>
          <a:bodyPr lIns="0" tIns="0" rIns="0" bIns="0"/>
          <a:lstStyle/>
          <a:p>
            <a:pPr marL="153162" indent="-153162" defTabSz="612648">
              <a:spcBef>
                <a:spcPts val="600"/>
              </a:spcBef>
              <a:defRPr sz="1608"/>
            </a:pPr>
            <a:endParaRPr/>
          </a:p>
        </p:txBody>
      </p:sp>
      <p:sp>
        <p:nvSpPr>
          <p:cNvPr id="404" name="Text Placeholder 2"/>
          <p:cNvSpPr>
            <a:spLocks noGrp="1"/>
          </p:cNvSpPr>
          <p:nvPr>
            <p:ph type="body" sz="quarter" idx="24"/>
          </p:nvPr>
        </p:nvSpPr>
        <p:spPr>
          <a:xfrm>
            <a:off x="4874045" y="5114637"/>
            <a:ext cx="1867881" cy="349613"/>
          </a:xfrm>
          <a:prstGeom prst="rect">
            <a:avLst/>
          </a:prstGeom>
        </p:spPr>
        <p:txBody>
          <a:bodyPr lIns="0" tIns="0" rIns="0" bIns="0" anchor="b"/>
          <a:lstStyle/>
          <a:p>
            <a:endParaRPr/>
          </a:p>
        </p:txBody>
      </p:sp>
      <p:sp>
        <p:nvSpPr>
          <p:cNvPr id="405" name="Text Placeholder 2"/>
          <p:cNvSpPr>
            <a:spLocks noGrp="1"/>
          </p:cNvSpPr>
          <p:nvPr>
            <p:ph type="body" sz="quarter" idx="25"/>
          </p:nvPr>
        </p:nvSpPr>
        <p:spPr>
          <a:xfrm>
            <a:off x="4874045" y="5475997"/>
            <a:ext cx="1870743" cy="246281"/>
          </a:xfrm>
          <a:prstGeom prst="rect">
            <a:avLst/>
          </a:prstGeom>
        </p:spPr>
        <p:txBody>
          <a:bodyPr lIns="0" tIns="0" rIns="0" bIns="0"/>
          <a:lstStyle/>
          <a:p>
            <a:pPr marL="153162" indent="-153162" defTabSz="612648">
              <a:spcBef>
                <a:spcPts val="600"/>
              </a:spcBef>
              <a:defRPr sz="1608"/>
            </a:pPr>
            <a:endParaRPr/>
          </a:p>
        </p:txBody>
      </p:sp>
      <p:sp>
        <p:nvSpPr>
          <p:cNvPr id="406" name="Rectangle 25"/>
          <p:cNvSpPr/>
          <p:nvPr/>
        </p:nvSpPr>
        <p:spPr>
          <a:xfrm>
            <a:off x="0" y="2374094"/>
            <a:ext cx="3042206"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407"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Picture and Content Layout">
    <p:spTree>
      <p:nvGrpSpPr>
        <p:cNvPr id="1" name=""/>
        <p:cNvGrpSpPr/>
        <p:nvPr/>
      </p:nvGrpSpPr>
      <p:grpSpPr>
        <a:xfrm>
          <a:off x="0" y="0"/>
          <a:ext cx="0" cy="0"/>
          <a:chOff x="0" y="0"/>
          <a:chExt cx="0" cy="0"/>
        </a:xfrm>
      </p:grpSpPr>
      <p:sp>
        <p:nvSpPr>
          <p:cNvPr id="414"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415" name="Címszöveg"/>
          <p:cNvSpPr txBox="1">
            <a:spLocks noGrp="1"/>
          </p:cNvSpPr>
          <p:nvPr>
            <p:ph type="title"/>
          </p:nvPr>
        </p:nvSpPr>
        <p:spPr>
          <a:xfrm>
            <a:off x="6096000" y="1404544"/>
            <a:ext cx="5267789" cy="1325564"/>
          </a:xfrm>
          <a:prstGeom prst="rect">
            <a:avLst/>
          </a:prstGeom>
        </p:spPr>
        <p:txBody>
          <a:bodyPr lIns="0" tIns="0" rIns="0" bIns="0" anchor="b"/>
          <a:lstStyle>
            <a:lvl1pPr>
              <a:defRPr sz="3600"/>
            </a:lvl1pPr>
          </a:lstStyle>
          <a:p>
            <a:r>
              <a:t>Címszöveg</a:t>
            </a:r>
          </a:p>
        </p:txBody>
      </p:sp>
      <p:sp>
        <p:nvSpPr>
          <p:cNvPr id="416" name="1. szövegtörzsszint…"/>
          <p:cNvSpPr txBox="1">
            <a:spLocks noGrp="1"/>
          </p:cNvSpPr>
          <p:nvPr>
            <p:ph type="body" sz="quarter" idx="1"/>
          </p:nvPr>
        </p:nvSpPr>
        <p:spPr>
          <a:xfrm>
            <a:off x="6094614" y="3148026"/>
            <a:ext cx="5276261" cy="539498"/>
          </a:xfrm>
          <a:prstGeom prst="rect">
            <a:avLst/>
          </a:prstGeom>
        </p:spPr>
        <p:txBody>
          <a:bodyPr lIns="0" tIns="0" rIns="0" bIns="0" anchor="b"/>
          <a:lstStyle>
            <a:lvl1pPr marL="0" indent="0">
              <a:buClrTx/>
              <a:buSzTx/>
              <a:buNone/>
              <a:defRPr sz="1800" b="1" i="1">
                <a:solidFill>
                  <a:srgbClr val="006F83"/>
                </a:solidFill>
              </a:defRPr>
            </a:lvl1pPr>
            <a:lvl2pPr marL="0" indent="0">
              <a:buClrTx/>
              <a:buSzTx/>
              <a:buNone/>
              <a:defRPr sz="1800" b="1" i="1">
                <a:solidFill>
                  <a:srgbClr val="006F83"/>
                </a:solidFill>
              </a:defRPr>
            </a:lvl2pPr>
            <a:lvl3pPr marL="0" indent="0">
              <a:buClrTx/>
              <a:buSzTx/>
              <a:buNone/>
              <a:defRPr sz="1800" b="1" i="1">
                <a:solidFill>
                  <a:srgbClr val="006F83"/>
                </a:solidFill>
              </a:defRPr>
            </a:lvl3pPr>
            <a:lvl4pPr marL="0" indent="0">
              <a:buClrTx/>
              <a:buSzTx/>
              <a:buNone/>
              <a:defRPr sz="1800" b="1" i="1">
                <a:solidFill>
                  <a:srgbClr val="006F83"/>
                </a:solidFill>
              </a:defRPr>
            </a:lvl4pPr>
            <a:lvl5pPr marL="0" indent="0">
              <a:buClrTx/>
              <a:buSzTx/>
              <a:buNone/>
              <a:defRPr sz="1800" b="1" i="1">
                <a:solidFill>
                  <a:srgbClr val="006F83"/>
                </a:solidFill>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417" name="Text Placeholder 2"/>
          <p:cNvSpPr>
            <a:spLocks noGrp="1"/>
          </p:cNvSpPr>
          <p:nvPr>
            <p:ph type="body" sz="quarter" idx="13"/>
          </p:nvPr>
        </p:nvSpPr>
        <p:spPr>
          <a:xfrm>
            <a:off x="5834738" y="3880032"/>
            <a:ext cx="5536137" cy="2025309"/>
          </a:xfrm>
          <a:prstGeom prst="rect">
            <a:avLst/>
          </a:prstGeom>
        </p:spPr>
        <p:txBody>
          <a:bodyPr lIns="0" tIns="0" rIns="0" bIns="0"/>
          <a:lstStyle/>
          <a:p>
            <a:endParaRPr/>
          </a:p>
        </p:txBody>
      </p:sp>
      <p:sp>
        <p:nvSpPr>
          <p:cNvPr id="418" name="Picture Placeholder 7"/>
          <p:cNvSpPr>
            <a:spLocks noGrp="1"/>
          </p:cNvSpPr>
          <p:nvPr>
            <p:ph type="pic" sz="half" idx="14"/>
          </p:nvPr>
        </p:nvSpPr>
        <p:spPr>
          <a:xfrm>
            <a:off x="0" y="0"/>
            <a:ext cx="5267325" cy="5829300"/>
          </a:xfrm>
          <a:prstGeom prst="rect">
            <a:avLst/>
          </a:prstGeom>
        </p:spPr>
        <p:txBody>
          <a:bodyPr lIns="91439" tIns="45719" rIns="91439" bIns="45719">
            <a:noAutofit/>
          </a:bodyPr>
          <a:lstStyle/>
          <a:p>
            <a:endParaRPr/>
          </a:p>
        </p:txBody>
      </p:sp>
      <p:sp>
        <p:nvSpPr>
          <p:cNvPr id="419" name="Picture Placeholder 13"/>
          <p:cNvSpPr>
            <a:spLocks noGrp="1"/>
          </p:cNvSpPr>
          <p:nvPr>
            <p:ph type="pic" sz="quarter" idx="15"/>
          </p:nvPr>
        </p:nvSpPr>
        <p:spPr>
          <a:xfrm>
            <a:off x="9013407" y="774397"/>
            <a:ext cx="2331723" cy="539498"/>
          </a:xfrm>
          <a:prstGeom prst="rect">
            <a:avLst/>
          </a:prstGeom>
        </p:spPr>
        <p:txBody>
          <a:bodyPr lIns="91439" tIns="45719" rIns="91439" bIns="45719">
            <a:noAutofit/>
          </a:bodyPr>
          <a:lstStyle/>
          <a:p>
            <a:endParaRPr/>
          </a:p>
        </p:txBody>
      </p:sp>
      <p:sp>
        <p:nvSpPr>
          <p:cNvPr id="420" name="Rectangle 9"/>
          <p:cNvSpPr/>
          <p:nvPr/>
        </p:nvSpPr>
        <p:spPr>
          <a:xfrm>
            <a:off x="5267323" y="2815120"/>
            <a:ext cx="3232788"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421"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Thanks Content Layout">
    <p:spTree>
      <p:nvGrpSpPr>
        <p:cNvPr id="1" name=""/>
        <p:cNvGrpSpPr/>
        <p:nvPr/>
      </p:nvGrpSpPr>
      <p:grpSpPr>
        <a:xfrm>
          <a:off x="0" y="0"/>
          <a:ext cx="0" cy="0"/>
          <a:chOff x="0" y="0"/>
          <a:chExt cx="0" cy="0"/>
        </a:xfrm>
      </p:grpSpPr>
      <p:sp>
        <p:nvSpPr>
          <p:cNvPr id="428" name="Прямоугольник 21"/>
          <p:cNvSpPr/>
          <p:nvPr/>
        </p:nvSpPr>
        <p:spPr>
          <a:xfrm>
            <a:off x="0" y="0"/>
            <a:ext cx="12192000" cy="6858000"/>
          </a:xfrm>
          <a:prstGeom prst="rect">
            <a:avLst/>
          </a:prstGeom>
          <a:blipFill>
            <a:blip r:embed="rId2"/>
            <a:stretch>
              <a:fillRect/>
            </a:stretch>
          </a:blip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429" name="Прямоугольник 2"/>
          <p:cNvSpPr/>
          <p:nvPr/>
        </p:nvSpPr>
        <p:spPr>
          <a:xfrm>
            <a:off x="4108010" y="765173"/>
            <a:ext cx="3990527" cy="1756157"/>
          </a:xfrm>
          <a:prstGeom prst="rect">
            <a:avLst/>
          </a:prstGeom>
          <a:solidFill>
            <a:srgbClr val="006F83"/>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430" name="Rectangle 18"/>
          <p:cNvSpPr/>
          <p:nvPr/>
        </p:nvSpPr>
        <p:spPr>
          <a:xfrm>
            <a:off x="-3" y="5262290"/>
            <a:ext cx="12192003" cy="777242"/>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431" name="Címszöveg"/>
          <p:cNvSpPr txBox="1">
            <a:spLocks noGrp="1"/>
          </p:cNvSpPr>
          <p:nvPr>
            <p:ph type="title"/>
          </p:nvPr>
        </p:nvSpPr>
        <p:spPr>
          <a:xfrm>
            <a:off x="4093464" y="2521329"/>
            <a:ext cx="4005072" cy="2740963"/>
          </a:xfrm>
          <a:prstGeom prst="rect">
            <a:avLst/>
          </a:prstGeom>
          <a:solidFill>
            <a:srgbClr val="006F83"/>
          </a:solidFill>
        </p:spPr>
        <p:txBody>
          <a:bodyPr lIns="72000" tIns="72000" rIns="72000" bIns="72000" anchor="b"/>
          <a:lstStyle>
            <a:lvl1pPr algn="ctr">
              <a:lnSpc>
                <a:spcPct val="85000"/>
              </a:lnSpc>
              <a:defRPr sz="6000">
                <a:solidFill>
                  <a:schemeClr val="accent1"/>
                </a:solidFill>
              </a:defRPr>
            </a:lvl1pPr>
          </a:lstStyle>
          <a:p>
            <a:r>
              <a:t>Címszöveg</a:t>
            </a:r>
          </a:p>
        </p:txBody>
      </p:sp>
      <p:sp>
        <p:nvSpPr>
          <p:cNvPr id="432" name="Picture Placeholder 13"/>
          <p:cNvSpPr>
            <a:spLocks noGrp="1"/>
          </p:cNvSpPr>
          <p:nvPr>
            <p:ph type="pic" sz="quarter" idx="13"/>
          </p:nvPr>
        </p:nvSpPr>
        <p:spPr>
          <a:xfrm>
            <a:off x="4930140" y="1338608"/>
            <a:ext cx="2331722" cy="539499"/>
          </a:xfrm>
          <a:prstGeom prst="rect">
            <a:avLst/>
          </a:prstGeom>
        </p:spPr>
        <p:txBody>
          <a:bodyPr lIns="91439" tIns="45719" rIns="91439" bIns="45719">
            <a:noAutofit/>
          </a:bodyPr>
          <a:lstStyle/>
          <a:p>
            <a:endParaRPr/>
          </a:p>
        </p:txBody>
      </p:sp>
      <p:sp>
        <p:nvSpPr>
          <p:cNvPr id="433" name="1. szövegtörzsszint…"/>
          <p:cNvSpPr txBox="1">
            <a:spLocks noGrp="1"/>
          </p:cNvSpPr>
          <p:nvPr>
            <p:ph type="body" sz="quarter" idx="1"/>
          </p:nvPr>
        </p:nvSpPr>
        <p:spPr>
          <a:xfrm>
            <a:off x="4618037" y="4541163"/>
            <a:ext cx="3038477" cy="590552"/>
          </a:xfrm>
          <a:prstGeom prst="rect">
            <a:avLst/>
          </a:prstGeom>
        </p:spPr>
        <p:txBody>
          <a:bodyPr/>
          <a:lstStyle>
            <a:lvl1pPr marL="0" indent="0" algn="ctr">
              <a:buClrTx/>
              <a:buSzTx/>
              <a:buNone/>
              <a:defRPr b="1">
                <a:solidFill>
                  <a:srgbClr val="FFFFFF"/>
                </a:solidFill>
              </a:defRPr>
            </a:lvl1pPr>
            <a:lvl2pPr algn="ctr">
              <a:buClrTx/>
              <a:defRPr b="1">
                <a:solidFill>
                  <a:srgbClr val="FFFFFF"/>
                </a:solidFill>
              </a:defRPr>
            </a:lvl2pPr>
            <a:lvl3pPr algn="ctr">
              <a:buClrTx/>
              <a:defRPr b="1">
                <a:solidFill>
                  <a:srgbClr val="FFFFFF"/>
                </a:solidFill>
              </a:defRPr>
            </a:lvl3pPr>
            <a:lvl4pPr algn="ctr">
              <a:buClrTx/>
              <a:defRPr b="1">
                <a:solidFill>
                  <a:srgbClr val="FFFFFF"/>
                </a:solidFill>
              </a:defRPr>
            </a:lvl4pPr>
            <a:lvl5pPr algn="ctr">
              <a:buClrTx/>
              <a:defRPr b="1">
                <a:solidFill>
                  <a:srgbClr val="FFFFFF"/>
                </a:solidFill>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434" name="Text Placeholder 12"/>
          <p:cNvSpPr>
            <a:spLocks noGrp="1"/>
          </p:cNvSpPr>
          <p:nvPr>
            <p:ph type="body" sz="quarter" idx="14"/>
          </p:nvPr>
        </p:nvSpPr>
        <p:spPr>
          <a:xfrm>
            <a:off x="1078557" y="5378324"/>
            <a:ext cx="1800227" cy="280990"/>
          </a:xfrm>
          <a:prstGeom prst="rect">
            <a:avLst/>
          </a:prstGeom>
        </p:spPr>
        <p:txBody>
          <a:bodyPr lIns="0" tIns="0" rIns="0" bIns="0" anchor="ctr"/>
          <a:lstStyle/>
          <a:p>
            <a:pPr marL="185165" indent="-185165" defTabSz="740663">
              <a:spcBef>
                <a:spcPts val="800"/>
              </a:spcBef>
              <a:defRPr sz="1944"/>
            </a:pPr>
            <a:endParaRPr/>
          </a:p>
        </p:txBody>
      </p:sp>
      <p:sp>
        <p:nvSpPr>
          <p:cNvPr id="435" name="Text Placeholder 16"/>
          <p:cNvSpPr>
            <a:spLocks noGrp="1"/>
          </p:cNvSpPr>
          <p:nvPr>
            <p:ph type="body" sz="quarter" idx="15"/>
          </p:nvPr>
        </p:nvSpPr>
        <p:spPr>
          <a:xfrm>
            <a:off x="1078557" y="5658101"/>
            <a:ext cx="2858013" cy="280111"/>
          </a:xfrm>
          <a:prstGeom prst="rect">
            <a:avLst/>
          </a:prstGeom>
        </p:spPr>
        <p:txBody>
          <a:bodyPr lIns="0" tIns="0" rIns="0" bIns="0"/>
          <a:lstStyle/>
          <a:p>
            <a:pPr marL="185165" indent="-185165" defTabSz="740663">
              <a:spcBef>
                <a:spcPts val="800"/>
              </a:spcBef>
              <a:defRPr sz="1944"/>
            </a:pPr>
            <a:endParaRPr/>
          </a:p>
        </p:txBody>
      </p:sp>
      <p:sp>
        <p:nvSpPr>
          <p:cNvPr id="436" name="Text Placeholder 12"/>
          <p:cNvSpPr>
            <a:spLocks noGrp="1"/>
          </p:cNvSpPr>
          <p:nvPr>
            <p:ph type="body" sz="quarter" idx="16"/>
          </p:nvPr>
        </p:nvSpPr>
        <p:spPr>
          <a:xfrm>
            <a:off x="4108010" y="5377934"/>
            <a:ext cx="1800227" cy="280990"/>
          </a:xfrm>
          <a:prstGeom prst="rect">
            <a:avLst/>
          </a:prstGeom>
        </p:spPr>
        <p:txBody>
          <a:bodyPr lIns="0" tIns="0" rIns="0" bIns="0" anchor="ctr"/>
          <a:lstStyle/>
          <a:p>
            <a:pPr marL="185165" indent="-185165" defTabSz="740663">
              <a:spcBef>
                <a:spcPts val="800"/>
              </a:spcBef>
              <a:defRPr sz="1944"/>
            </a:pPr>
            <a:endParaRPr/>
          </a:p>
        </p:txBody>
      </p:sp>
      <p:sp>
        <p:nvSpPr>
          <p:cNvPr id="437" name="Text Placeholder 16"/>
          <p:cNvSpPr>
            <a:spLocks noGrp="1"/>
          </p:cNvSpPr>
          <p:nvPr>
            <p:ph type="body" sz="quarter" idx="17"/>
          </p:nvPr>
        </p:nvSpPr>
        <p:spPr>
          <a:xfrm>
            <a:off x="4108010" y="5657710"/>
            <a:ext cx="3684588" cy="280502"/>
          </a:xfrm>
          <a:prstGeom prst="rect">
            <a:avLst/>
          </a:prstGeom>
        </p:spPr>
        <p:txBody>
          <a:bodyPr lIns="0" tIns="0" rIns="0" bIns="0"/>
          <a:lstStyle/>
          <a:p>
            <a:pPr marL="185165" indent="-185165" defTabSz="740663">
              <a:spcBef>
                <a:spcPts val="800"/>
              </a:spcBef>
              <a:defRPr sz="1944"/>
            </a:pPr>
            <a:endParaRPr/>
          </a:p>
        </p:txBody>
      </p:sp>
      <p:sp>
        <p:nvSpPr>
          <p:cNvPr id="438" name="Text Placeholder 12"/>
          <p:cNvSpPr>
            <a:spLocks noGrp="1"/>
          </p:cNvSpPr>
          <p:nvPr>
            <p:ph type="body" sz="quarter" idx="18"/>
          </p:nvPr>
        </p:nvSpPr>
        <p:spPr>
          <a:xfrm>
            <a:off x="8098535" y="5377934"/>
            <a:ext cx="1800227" cy="280990"/>
          </a:xfrm>
          <a:prstGeom prst="rect">
            <a:avLst/>
          </a:prstGeom>
        </p:spPr>
        <p:txBody>
          <a:bodyPr lIns="0" tIns="0" rIns="0" bIns="0" anchor="ctr"/>
          <a:lstStyle/>
          <a:p>
            <a:pPr marL="185165" indent="-185165" defTabSz="740663">
              <a:spcBef>
                <a:spcPts val="800"/>
              </a:spcBef>
              <a:defRPr sz="1944"/>
            </a:pPr>
            <a:endParaRPr/>
          </a:p>
        </p:txBody>
      </p:sp>
      <p:sp>
        <p:nvSpPr>
          <p:cNvPr id="439" name="Text Placeholder 16"/>
          <p:cNvSpPr>
            <a:spLocks noGrp="1"/>
          </p:cNvSpPr>
          <p:nvPr>
            <p:ph type="body" sz="quarter" idx="19"/>
          </p:nvPr>
        </p:nvSpPr>
        <p:spPr>
          <a:xfrm>
            <a:off x="8098535" y="5657710"/>
            <a:ext cx="3240002" cy="280502"/>
          </a:xfrm>
          <a:prstGeom prst="rect">
            <a:avLst/>
          </a:prstGeom>
        </p:spPr>
        <p:txBody>
          <a:bodyPr lIns="0" tIns="0" rIns="0" bIns="0"/>
          <a:lstStyle/>
          <a:p>
            <a:pPr marL="185165" indent="-185165" defTabSz="740663">
              <a:spcBef>
                <a:spcPts val="800"/>
              </a:spcBef>
              <a:defRPr sz="1944"/>
            </a:pPr>
            <a:endParaRPr/>
          </a:p>
        </p:txBody>
      </p:sp>
      <p:sp>
        <p:nvSpPr>
          <p:cNvPr id="440" name="Rectangle 12"/>
          <p:cNvSpPr/>
          <p:nvPr/>
        </p:nvSpPr>
        <p:spPr>
          <a:xfrm>
            <a:off x="4760493" y="2320161"/>
            <a:ext cx="7431508"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441"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Appendix Content Layout">
    <p:spTree>
      <p:nvGrpSpPr>
        <p:cNvPr id="1" name=""/>
        <p:cNvGrpSpPr/>
        <p:nvPr/>
      </p:nvGrpSpPr>
      <p:grpSpPr>
        <a:xfrm>
          <a:off x="0" y="0"/>
          <a:ext cx="0" cy="0"/>
          <a:chOff x="0" y="0"/>
          <a:chExt cx="0" cy="0"/>
        </a:xfrm>
      </p:grpSpPr>
      <p:sp>
        <p:nvSpPr>
          <p:cNvPr id="448" name="Прямоугольник 1"/>
          <p:cNvSpPr/>
          <p:nvPr/>
        </p:nvSpPr>
        <p:spPr>
          <a:xfrm>
            <a:off x="3919728" y="0"/>
            <a:ext cx="4352546" cy="2299718"/>
          </a:xfrm>
          <a:prstGeom prst="rect">
            <a:avLst/>
          </a:prstGeom>
          <a:solidFill>
            <a:srgbClr val="006F83"/>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449" name="Picture Placeholder 7"/>
          <p:cNvSpPr>
            <a:spLocks noGrp="1"/>
          </p:cNvSpPr>
          <p:nvPr>
            <p:ph type="pic" idx="13"/>
          </p:nvPr>
        </p:nvSpPr>
        <p:spPr>
          <a:xfrm>
            <a:off x="0" y="2299716"/>
            <a:ext cx="11352215" cy="3758185"/>
          </a:xfrm>
          <a:prstGeom prst="rect">
            <a:avLst/>
          </a:prstGeom>
        </p:spPr>
        <p:txBody>
          <a:bodyPr lIns="91439" tIns="45719" rIns="91439" bIns="45719">
            <a:noAutofit/>
          </a:bodyPr>
          <a:lstStyle/>
          <a:p>
            <a:endParaRPr/>
          </a:p>
        </p:txBody>
      </p:sp>
      <p:sp>
        <p:nvSpPr>
          <p:cNvPr id="450"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451" name="Címszöveg"/>
          <p:cNvSpPr txBox="1">
            <a:spLocks noGrp="1"/>
          </p:cNvSpPr>
          <p:nvPr>
            <p:ph type="title"/>
          </p:nvPr>
        </p:nvSpPr>
        <p:spPr>
          <a:xfrm>
            <a:off x="3919728" y="0"/>
            <a:ext cx="4352546" cy="2299717"/>
          </a:xfrm>
          <a:prstGeom prst="rect">
            <a:avLst/>
          </a:prstGeom>
        </p:spPr>
        <p:txBody>
          <a:bodyPr lIns="0" tIns="0" rIns="0" bIns="0" anchor="t"/>
          <a:lstStyle>
            <a:lvl1pPr algn="ctr">
              <a:defRPr sz="3600">
                <a:solidFill>
                  <a:schemeClr val="accent1"/>
                </a:solidFill>
              </a:defRPr>
            </a:lvl1pPr>
          </a:lstStyle>
          <a:p>
            <a:r>
              <a:t>Címszöveg</a:t>
            </a:r>
          </a:p>
        </p:txBody>
      </p:sp>
      <p:sp>
        <p:nvSpPr>
          <p:cNvPr id="452" name="Picture Placeholder 13"/>
          <p:cNvSpPr>
            <a:spLocks noGrp="1"/>
          </p:cNvSpPr>
          <p:nvPr>
            <p:ph type="pic" sz="quarter" idx="14"/>
          </p:nvPr>
        </p:nvSpPr>
        <p:spPr>
          <a:xfrm>
            <a:off x="839787" y="774397"/>
            <a:ext cx="2331723" cy="539498"/>
          </a:xfrm>
          <a:prstGeom prst="rect">
            <a:avLst/>
          </a:prstGeom>
        </p:spPr>
        <p:txBody>
          <a:bodyPr lIns="91439" tIns="45719" rIns="91439" bIns="45719">
            <a:noAutofit/>
          </a:bodyPr>
          <a:lstStyle/>
          <a:p>
            <a:endParaRPr/>
          </a:p>
        </p:txBody>
      </p:sp>
      <p:sp>
        <p:nvSpPr>
          <p:cNvPr id="453" name="Rectangle 8"/>
          <p:cNvSpPr/>
          <p:nvPr/>
        </p:nvSpPr>
        <p:spPr>
          <a:xfrm>
            <a:off x="4868562" y="1548551"/>
            <a:ext cx="7323438"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454"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Feedback Content Layout">
    <p:spTree>
      <p:nvGrpSpPr>
        <p:cNvPr id="1" name=""/>
        <p:cNvGrpSpPr/>
        <p:nvPr/>
      </p:nvGrpSpPr>
      <p:grpSpPr>
        <a:xfrm>
          <a:off x="0" y="0"/>
          <a:ext cx="0" cy="0"/>
          <a:chOff x="0" y="0"/>
          <a:chExt cx="0" cy="0"/>
        </a:xfrm>
      </p:grpSpPr>
      <p:sp>
        <p:nvSpPr>
          <p:cNvPr id="461"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462" name="Címszöveg"/>
          <p:cNvSpPr txBox="1">
            <a:spLocks noGrp="1"/>
          </p:cNvSpPr>
          <p:nvPr>
            <p:ph type="title"/>
          </p:nvPr>
        </p:nvSpPr>
        <p:spPr>
          <a:xfrm>
            <a:off x="3256083" y="707217"/>
            <a:ext cx="5679833" cy="606678"/>
          </a:xfrm>
          <a:prstGeom prst="rect">
            <a:avLst/>
          </a:prstGeom>
        </p:spPr>
        <p:txBody>
          <a:bodyPr lIns="0" tIns="0" rIns="0" bIns="0" anchor="t"/>
          <a:lstStyle>
            <a:lvl1pPr algn="ctr">
              <a:defRPr sz="3600"/>
            </a:lvl1pPr>
          </a:lstStyle>
          <a:p>
            <a:r>
              <a:t>Címszöveg</a:t>
            </a:r>
          </a:p>
        </p:txBody>
      </p:sp>
      <p:sp>
        <p:nvSpPr>
          <p:cNvPr id="463" name="Picture Placeholder 13"/>
          <p:cNvSpPr>
            <a:spLocks noGrp="1"/>
          </p:cNvSpPr>
          <p:nvPr>
            <p:ph type="pic" sz="quarter" idx="13"/>
          </p:nvPr>
        </p:nvSpPr>
        <p:spPr>
          <a:xfrm>
            <a:off x="839787" y="774397"/>
            <a:ext cx="2331723" cy="539498"/>
          </a:xfrm>
          <a:prstGeom prst="rect">
            <a:avLst/>
          </a:prstGeom>
        </p:spPr>
        <p:txBody>
          <a:bodyPr lIns="91439" tIns="45719" rIns="91439" bIns="45719">
            <a:noAutofit/>
          </a:bodyPr>
          <a:lstStyle/>
          <a:p>
            <a:endParaRPr/>
          </a:p>
        </p:txBody>
      </p:sp>
      <p:sp>
        <p:nvSpPr>
          <p:cNvPr id="464" name="Picture Placeholder 7"/>
          <p:cNvSpPr>
            <a:spLocks noGrp="1"/>
          </p:cNvSpPr>
          <p:nvPr>
            <p:ph type="pic" sz="quarter" idx="14"/>
          </p:nvPr>
        </p:nvSpPr>
        <p:spPr>
          <a:xfrm>
            <a:off x="838200" y="4808539"/>
            <a:ext cx="960120" cy="960122"/>
          </a:xfrm>
          <a:prstGeom prst="rect">
            <a:avLst/>
          </a:prstGeom>
        </p:spPr>
        <p:txBody>
          <a:bodyPr lIns="91439" tIns="45719" rIns="91439" bIns="45719">
            <a:noAutofit/>
          </a:bodyPr>
          <a:lstStyle/>
          <a:p>
            <a:endParaRPr/>
          </a:p>
        </p:txBody>
      </p:sp>
      <p:sp>
        <p:nvSpPr>
          <p:cNvPr id="465" name="1. szövegtörzsszint…"/>
          <p:cNvSpPr txBox="1">
            <a:spLocks noGrp="1"/>
          </p:cNvSpPr>
          <p:nvPr>
            <p:ph type="body" sz="quarter" idx="1"/>
          </p:nvPr>
        </p:nvSpPr>
        <p:spPr>
          <a:xfrm>
            <a:off x="1921253" y="4732170"/>
            <a:ext cx="2149559" cy="325988"/>
          </a:xfrm>
          <a:prstGeom prst="rect">
            <a:avLst/>
          </a:prstGeom>
        </p:spPr>
        <p:txBody>
          <a:bodyPr lIns="0" tIns="0" rIns="0" bIns="0"/>
          <a:lstStyle>
            <a:lvl1pPr marL="0" indent="0">
              <a:spcBef>
                <a:spcPts val="600"/>
              </a:spcBef>
              <a:buClrTx/>
              <a:buSzTx/>
              <a:buNone/>
              <a:defRPr sz="2000" b="1">
                <a:solidFill>
                  <a:srgbClr val="006F83"/>
                </a:solidFill>
                <a:latin typeface="Tahoma"/>
                <a:ea typeface="Tahoma"/>
                <a:cs typeface="Tahoma"/>
                <a:sym typeface="Tahoma"/>
              </a:defRPr>
            </a:lvl1pPr>
            <a:lvl2pPr marL="0" indent="0">
              <a:spcBef>
                <a:spcPts val="600"/>
              </a:spcBef>
              <a:buClrTx/>
              <a:buSzTx/>
              <a:buNone/>
              <a:defRPr sz="2000" b="1">
                <a:solidFill>
                  <a:srgbClr val="006F83"/>
                </a:solidFill>
                <a:latin typeface="Tahoma"/>
                <a:ea typeface="Tahoma"/>
                <a:cs typeface="Tahoma"/>
                <a:sym typeface="Tahoma"/>
              </a:defRPr>
            </a:lvl2pPr>
            <a:lvl3pPr marL="0" indent="0">
              <a:spcBef>
                <a:spcPts val="600"/>
              </a:spcBef>
              <a:buClrTx/>
              <a:buSzTx/>
              <a:buNone/>
              <a:defRPr sz="2000" b="1">
                <a:solidFill>
                  <a:srgbClr val="006F83"/>
                </a:solidFill>
                <a:latin typeface="Tahoma"/>
                <a:ea typeface="Tahoma"/>
                <a:cs typeface="Tahoma"/>
                <a:sym typeface="Tahoma"/>
              </a:defRPr>
            </a:lvl3pPr>
            <a:lvl4pPr marL="0" indent="0">
              <a:spcBef>
                <a:spcPts val="600"/>
              </a:spcBef>
              <a:buClrTx/>
              <a:buSzTx/>
              <a:buNone/>
              <a:defRPr sz="2000" b="1">
                <a:solidFill>
                  <a:srgbClr val="006F83"/>
                </a:solidFill>
                <a:latin typeface="Tahoma"/>
                <a:ea typeface="Tahoma"/>
                <a:cs typeface="Tahoma"/>
                <a:sym typeface="Tahoma"/>
              </a:defRPr>
            </a:lvl4pPr>
            <a:lvl5pPr marL="0" indent="0">
              <a:spcBef>
                <a:spcPts val="600"/>
              </a:spcBef>
              <a:buClrTx/>
              <a:buSzTx/>
              <a:buNone/>
              <a:defRPr sz="2000" b="1">
                <a:solidFill>
                  <a:srgbClr val="006F83"/>
                </a:solidFill>
                <a:latin typeface="Tahoma"/>
                <a:ea typeface="Tahoma"/>
                <a:cs typeface="Tahoma"/>
                <a:sym typeface="Tahoma"/>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466" name="Text Placeholder 17"/>
          <p:cNvSpPr>
            <a:spLocks noGrp="1"/>
          </p:cNvSpPr>
          <p:nvPr>
            <p:ph type="body" sz="quarter" idx="15"/>
          </p:nvPr>
        </p:nvSpPr>
        <p:spPr>
          <a:xfrm>
            <a:off x="1922832" y="5118129"/>
            <a:ext cx="2148284" cy="244925"/>
          </a:xfrm>
          <a:prstGeom prst="rect">
            <a:avLst/>
          </a:prstGeom>
        </p:spPr>
        <p:txBody>
          <a:bodyPr lIns="0" tIns="0" rIns="0" bIns="0"/>
          <a:lstStyle/>
          <a:p>
            <a:pPr marL="153162" indent="-153162" defTabSz="612648">
              <a:spcBef>
                <a:spcPts val="600"/>
              </a:spcBef>
              <a:defRPr sz="1608"/>
            </a:pPr>
            <a:endParaRPr/>
          </a:p>
        </p:txBody>
      </p:sp>
      <p:sp>
        <p:nvSpPr>
          <p:cNvPr id="467" name="Picture Placeholder 7"/>
          <p:cNvSpPr>
            <a:spLocks noGrp="1"/>
          </p:cNvSpPr>
          <p:nvPr>
            <p:ph type="pic" sz="quarter" idx="16"/>
          </p:nvPr>
        </p:nvSpPr>
        <p:spPr>
          <a:xfrm>
            <a:off x="7977409" y="4808539"/>
            <a:ext cx="960122" cy="960122"/>
          </a:xfrm>
          <a:prstGeom prst="rect">
            <a:avLst/>
          </a:prstGeom>
        </p:spPr>
        <p:txBody>
          <a:bodyPr lIns="91439" tIns="45719" rIns="91439" bIns="45719">
            <a:noAutofit/>
          </a:bodyPr>
          <a:lstStyle/>
          <a:p>
            <a:endParaRPr/>
          </a:p>
        </p:txBody>
      </p:sp>
      <p:sp>
        <p:nvSpPr>
          <p:cNvPr id="468" name="Text Placeholder 17"/>
          <p:cNvSpPr>
            <a:spLocks noGrp="1"/>
          </p:cNvSpPr>
          <p:nvPr>
            <p:ph type="body" sz="quarter" idx="17"/>
          </p:nvPr>
        </p:nvSpPr>
        <p:spPr>
          <a:xfrm>
            <a:off x="9060460" y="4732170"/>
            <a:ext cx="2149561" cy="325988"/>
          </a:xfrm>
          <a:prstGeom prst="rect">
            <a:avLst/>
          </a:prstGeom>
        </p:spPr>
        <p:txBody>
          <a:bodyPr lIns="0" tIns="0" rIns="0" bIns="0"/>
          <a:lstStyle/>
          <a:p>
            <a:endParaRPr/>
          </a:p>
        </p:txBody>
      </p:sp>
      <p:sp>
        <p:nvSpPr>
          <p:cNvPr id="469" name="Text Placeholder 17"/>
          <p:cNvSpPr>
            <a:spLocks noGrp="1"/>
          </p:cNvSpPr>
          <p:nvPr>
            <p:ph type="body" sz="quarter" idx="18"/>
          </p:nvPr>
        </p:nvSpPr>
        <p:spPr>
          <a:xfrm>
            <a:off x="9062039" y="5118129"/>
            <a:ext cx="2148284" cy="244925"/>
          </a:xfrm>
          <a:prstGeom prst="rect">
            <a:avLst/>
          </a:prstGeom>
        </p:spPr>
        <p:txBody>
          <a:bodyPr lIns="0" tIns="0" rIns="0" bIns="0"/>
          <a:lstStyle/>
          <a:p>
            <a:pPr marL="153162" indent="-153162" defTabSz="612648">
              <a:spcBef>
                <a:spcPts val="600"/>
              </a:spcBef>
              <a:defRPr sz="1608"/>
            </a:pPr>
            <a:endParaRPr/>
          </a:p>
        </p:txBody>
      </p:sp>
      <p:sp>
        <p:nvSpPr>
          <p:cNvPr id="470" name="Picture Placeholder 7"/>
          <p:cNvSpPr>
            <a:spLocks noGrp="1"/>
          </p:cNvSpPr>
          <p:nvPr>
            <p:ph type="pic" sz="quarter" idx="19"/>
          </p:nvPr>
        </p:nvSpPr>
        <p:spPr>
          <a:xfrm>
            <a:off x="4403916" y="4808539"/>
            <a:ext cx="960122" cy="960122"/>
          </a:xfrm>
          <a:prstGeom prst="rect">
            <a:avLst/>
          </a:prstGeom>
        </p:spPr>
        <p:txBody>
          <a:bodyPr lIns="91439" tIns="45719" rIns="91439" bIns="45719">
            <a:noAutofit/>
          </a:bodyPr>
          <a:lstStyle/>
          <a:p>
            <a:endParaRPr/>
          </a:p>
        </p:txBody>
      </p:sp>
      <p:sp>
        <p:nvSpPr>
          <p:cNvPr id="471" name="Text Placeholder 17"/>
          <p:cNvSpPr>
            <a:spLocks noGrp="1"/>
          </p:cNvSpPr>
          <p:nvPr>
            <p:ph type="body" sz="quarter" idx="20"/>
          </p:nvPr>
        </p:nvSpPr>
        <p:spPr>
          <a:xfrm>
            <a:off x="5486968" y="4732170"/>
            <a:ext cx="2149560" cy="325988"/>
          </a:xfrm>
          <a:prstGeom prst="rect">
            <a:avLst/>
          </a:prstGeom>
        </p:spPr>
        <p:txBody>
          <a:bodyPr lIns="0" tIns="0" rIns="0" bIns="0"/>
          <a:lstStyle/>
          <a:p>
            <a:endParaRPr/>
          </a:p>
        </p:txBody>
      </p:sp>
      <p:sp>
        <p:nvSpPr>
          <p:cNvPr id="472" name="Text Placeholder 17"/>
          <p:cNvSpPr>
            <a:spLocks noGrp="1"/>
          </p:cNvSpPr>
          <p:nvPr>
            <p:ph type="body" sz="quarter" idx="21"/>
          </p:nvPr>
        </p:nvSpPr>
        <p:spPr>
          <a:xfrm>
            <a:off x="5488547" y="5118129"/>
            <a:ext cx="2148284" cy="244925"/>
          </a:xfrm>
          <a:prstGeom prst="rect">
            <a:avLst/>
          </a:prstGeom>
        </p:spPr>
        <p:txBody>
          <a:bodyPr lIns="0" tIns="0" rIns="0" bIns="0"/>
          <a:lstStyle/>
          <a:p>
            <a:pPr marL="153162" indent="-153162" defTabSz="612648">
              <a:spcBef>
                <a:spcPts val="600"/>
              </a:spcBef>
              <a:defRPr sz="1608"/>
            </a:pPr>
            <a:endParaRPr/>
          </a:p>
        </p:txBody>
      </p:sp>
      <p:sp>
        <p:nvSpPr>
          <p:cNvPr id="473" name="Text Placeholder 8"/>
          <p:cNvSpPr>
            <a:spLocks noGrp="1"/>
          </p:cNvSpPr>
          <p:nvPr>
            <p:ph type="body" sz="quarter" idx="22"/>
          </p:nvPr>
        </p:nvSpPr>
        <p:spPr>
          <a:xfrm>
            <a:off x="838200" y="1865313"/>
            <a:ext cx="3529013" cy="2578102"/>
          </a:xfrm>
          <a:prstGeom prst="rect">
            <a:avLst/>
          </a:prstGeom>
          <a:solidFill>
            <a:schemeClr val="accent1">
              <a:alpha val="50000"/>
            </a:schemeClr>
          </a:solidFill>
        </p:spPr>
        <p:txBody>
          <a:bodyPr lIns="288000" tIns="288000" rIns="288000" bIns="288000"/>
          <a:lstStyle/>
          <a:p>
            <a:endParaRPr/>
          </a:p>
        </p:txBody>
      </p:sp>
      <p:sp>
        <p:nvSpPr>
          <p:cNvPr id="474" name="Rectangle 65"/>
          <p:cNvSpPr/>
          <p:nvPr/>
        </p:nvSpPr>
        <p:spPr>
          <a:xfrm>
            <a:off x="4368001" y="2414016"/>
            <a:ext cx="3529012" cy="2029968"/>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475" name="Text Placeholder 11"/>
          <p:cNvSpPr>
            <a:spLocks noGrp="1"/>
          </p:cNvSpPr>
          <p:nvPr>
            <p:ph type="body" sz="quarter" idx="23"/>
          </p:nvPr>
        </p:nvSpPr>
        <p:spPr>
          <a:xfrm>
            <a:off x="4357687" y="2400299"/>
            <a:ext cx="3529013" cy="2043116"/>
          </a:xfrm>
          <a:prstGeom prst="rect">
            <a:avLst/>
          </a:prstGeom>
        </p:spPr>
        <p:txBody>
          <a:bodyPr lIns="288000" tIns="288000" rIns="288000" bIns="288000"/>
          <a:lstStyle/>
          <a:p>
            <a:endParaRPr/>
          </a:p>
        </p:txBody>
      </p:sp>
      <p:sp>
        <p:nvSpPr>
          <p:cNvPr id="476" name="Text Placeholder 8"/>
          <p:cNvSpPr>
            <a:spLocks noGrp="1"/>
          </p:cNvSpPr>
          <p:nvPr>
            <p:ph type="body" sz="quarter" idx="24"/>
          </p:nvPr>
        </p:nvSpPr>
        <p:spPr>
          <a:xfrm>
            <a:off x="7886700" y="2212276"/>
            <a:ext cx="3467102" cy="2231137"/>
          </a:xfrm>
          <a:prstGeom prst="rect">
            <a:avLst/>
          </a:prstGeom>
          <a:solidFill>
            <a:schemeClr val="accent1">
              <a:alpha val="50000"/>
            </a:schemeClr>
          </a:solidFill>
        </p:spPr>
        <p:txBody>
          <a:bodyPr lIns="288000" tIns="288000" rIns="288000" bIns="288000"/>
          <a:lstStyle/>
          <a:p>
            <a:endParaRPr/>
          </a:p>
        </p:txBody>
      </p:sp>
      <p:sp>
        <p:nvSpPr>
          <p:cNvPr id="477" name="Rectangle 18"/>
          <p:cNvSpPr/>
          <p:nvPr/>
        </p:nvSpPr>
        <p:spPr>
          <a:xfrm>
            <a:off x="4304522" y="1373103"/>
            <a:ext cx="7887480"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478"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Case Study Content Layout">
    <p:spTree>
      <p:nvGrpSpPr>
        <p:cNvPr id="1" name=""/>
        <p:cNvGrpSpPr/>
        <p:nvPr/>
      </p:nvGrpSpPr>
      <p:grpSpPr>
        <a:xfrm>
          <a:off x="0" y="0"/>
          <a:ext cx="0" cy="0"/>
          <a:chOff x="0" y="0"/>
          <a:chExt cx="0" cy="0"/>
        </a:xfrm>
      </p:grpSpPr>
      <p:sp>
        <p:nvSpPr>
          <p:cNvPr id="485"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486" name="1. szövegtörzsszint…"/>
          <p:cNvSpPr txBox="1">
            <a:spLocks noGrp="1"/>
          </p:cNvSpPr>
          <p:nvPr>
            <p:ph type="body" sz="quarter" idx="1"/>
          </p:nvPr>
        </p:nvSpPr>
        <p:spPr>
          <a:xfrm>
            <a:off x="862258" y="3636831"/>
            <a:ext cx="2939721" cy="1844290"/>
          </a:xfrm>
          <a:prstGeom prst="rect">
            <a:avLst/>
          </a:prstGeom>
        </p:spPr>
        <p:txBody>
          <a:bodyPr lIns="0" tIns="0" rIns="0" bIns="0"/>
          <a:lstStyle>
            <a:lvl1pPr marL="0" indent="0">
              <a:buClrTx/>
              <a:buSzTx/>
              <a:buNone/>
              <a:defRPr sz="1800" b="1" i="1">
                <a:solidFill>
                  <a:srgbClr val="006F83"/>
                </a:solidFill>
              </a:defRPr>
            </a:lvl1pPr>
            <a:lvl2pPr marL="0" indent="0">
              <a:buClrTx/>
              <a:buSzTx/>
              <a:buNone/>
              <a:defRPr sz="1800" b="1" i="1">
                <a:solidFill>
                  <a:srgbClr val="006F83"/>
                </a:solidFill>
              </a:defRPr>
            </a:lvl2pPr>
            <a:lvl3pPr marL="0" indent="0">
              <a:buClrTx/>
              <a:buSzTx/>
              <a:buNone/>
              <a:defRPr sz="1800" b="1" i="1">
                <a:solidFill>
                  <a:srgbClr val="006F83"/>
                </a:solidFill>
              </a:defRPr>
            </a:lvl3pPr>
            <a:lvl4pPr marL="0" indent="0">
              <a:buClrTx/>
              <a:buSzTx/>
              <a:buNone/>
              <a:defRPr sz="1800" b="1" i="1">
                <a:solidFill>
                  <a:srgbClr val="006F83"/>
                </a:solidFill>
              </a:defRPr>
            </a:lvl4pPr>
            <a:lvl5pPr marL="0" indent="0">
              <a:buClrTx/>
              <a:buSzTx/>
              <a:buNone/>
              <a:defRPr sz="1800" b="1" i="1">
                <a:solidFill>
                  <a:srgbClr val="006F83"/>
                </a:solidFill>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487" name="Címszöveg"/>
          <p:cNvSpPr txBox="1">
            <a:spLocks noGrp="1"/>
          </p:cNvSpPr>
          <p:nvPr>
            <p:ph type="title"/>
          </p:nvPr>
        </p:nvSpPr>
        <p:spPr>
          <a:xfrm>
            <a:off x="838200" y="1851974"/>
            <a:ext cx="2962575" cy="1325565"/>
          </a:xfrm>
          <a:prstGeom prst="rect">
            <a:avLst/>
          </a:prstGeom>
        </p:spPr>
        <p:txBody>
          <a:bodyPr lIns="0" tIns="0" rIns="0" bIns="0" anchor="b"/>
          <a:lstStyle>
            <a:lvl1pPr>
              <a:defRPr sz="3600"/>
            </a:lvl1pPr>
          </a:lstStyle>
          <a:p>
            <a:r>
              <a:t>Címszöveg</a:t>
            </a:r>
          </a:p>
        </p:txBody>
      </p:sp>
      <p:sp>
        <p:nvSpPr>
          <p:cNvPr id="488" name="Picture Placeholder 13"/>
          <p:cNvSpPr>
            <a:spLocks noGrp="1"/>
          </p:cNvSpPr>
          <p:nvPr>
            <p:ph type="pic" sz="quarter" idx="13"/>
          </p:nvPr>
        </p:nvSpPr>
        <p:spPr>
          <a:xfrm>
            <a:off x="839787" y="774397"/>
            <a:ext cx="2331723" cy="539498"/>
          </a:xfrm>
          <a:prstGeom prst="rect">
            <a:avLst/>
          </a:prstGeom>
        </p:spPr>
        <p:txBody>
          <a:bodyPr lIns="91439" tIns="45719" rIns="91439" bIns="45719">
            <a:noAutofit/>
          </a:bodyPr>
          <a:lstStyle/>
          <a:p>
            <a:endParaRPr/>
          </a:p>
        </p:txBody>
      </p:sp>
      <p:sp>
        <p:nvSpPr>
          <p:cNvPr id="489" name="Text Placeholder 17"/>
          <p:cNvSpPr>
            <a:spLocks noGrp="1"/>
          </p:cNvSpPr>
          <p:nvPr>
            <p:ph type="body" sz="quarter" idx="14"/>
          </p:nvPr>
        </p:nvSpPr>
        <p:spPr>
          <a:xfrm>
            <a:off x="5267323" y="1588457"/>
            <a:ext cx="6084892" cy="2118128"/>
          </a:xfrm>
          <a:prstGeom prst="rect">
            <a:avLst/>
          </a:prstGeom>
        </p:spPr>
        <p:txBody>
          <a:bodyPr/>
          <a:lstStyle/>
          <a:p>
            <a:endParaRPr/>
          </a:p>
        </p:txBody>
      </p:sp>
      <p:sp>
        <p:nvSpPr>
          <p:cNvPr id="490" name="Text Placeholder 17"/>
          <p:cNvSpPr>
            <a:spLocks noGrp="1"/>
          </p:cNvSpPr>
          <p:nvPr>
            <p:ph type="body" sz="quarter" idx="15"/>
          </p:nvPr>
        </p:nvSpPr>
        <p:spPr>
          <a:xfrm>
            <a:off x="5267323" y="3932556"/>
            <a:ext cx="6084892" cy="1548565"/>
          </a:xfrm>
          <a:prstGeom prst="rect">
            <a:avLst/>
          </a:prstGeom>
        </p:spPr>
        <p:txBody>
          <a:bodyPr/>
          <a:lstStyle/>
          <a:p>
            <a:endParaRPr/>
          </a:p>
        </p:txBody>
      </p:sp>
      <p:sp>
        <p:nvSpPr>
          <p:cNvPr id="491" name="Rectangle 9"/>
          <p:cNvSpPr/>
          <p:nvPr/>
        </p:nvSpPr>
        <p:spPr>
          <a:xfrm>
            <a:off x="-1" y="3292402"/>
            <a:ext cx="3709717"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492"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Mobile and Content Layout">
    <p:spTree>
      <p:nvGrpSpPr>
        <p:cNvPr id="1" name=""/>
        <p:cNvGrpSpPr/>
        <p:nvPr/>
      </p:nvGrpSpPr>
      <p:grpSpPr>
        <a:xfrm>
          <a:off x="0" y="0"/>
          <a:ext cx="0" cy="0"/>
          <a:chOff x="0" y="0"/>
          <a:chExt cx="0" cy="0"/>
        </a:xfrm>
      </p:grpSpPr>
      <p:sp>
        <p:nvSpPr>
          <p:cNvPr id="499" name="Rectangle 13"/>
          <p:cNvSpPr/>
          <p:nvPr/>
        </p:nvSpPr>
        <p:spPr>
          <a:xfrm>
            <a:off x="862256" y="2808478"/>
            <a:ext cx="11329745"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500" name="Rectangle 1"/>
          <p:cNvSpPr/>
          <p:nvPr/>
        </p:nvSpPr>
        <p:spPr>
          <a:xfrm>
            <a:off x="6757258" y="636515"/>
            <a:ext cx="3291842" cy="5522979"/>
          </a:xfrm>
          <a:prstGeom prst="rect">
            <a:avLst/>
          </a:prstGeom>
          <a:blipFill>
            <a:blip r:embed="rId2"/>
            <a:stretch>
              <a:fillRect/>
            </a:stretch>
          </a:blip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501"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502" name="1. szövegtörzsszint…"/>
          <p:cNvSpPr txBox="1">
            <a:spLocks noGrp="1"/>
          </p:cNvSpPr>
          <p:nvPr>
            <p:ph type="body" sz="quarter" idx="1"/>
          </p:nvPr>
        </p:nvSpPr>
        <p:spPr>
          <a:xfrm>
            <a:off x="862258" y="3095993"/>
            <a:ext cx="5242160" cy="539496"/>
          </a:xfrm>
          <a:prstGeom prst="rect">
            <a:avLst/>
          </a:prstGeom>
        </p:spPr>
        <p:txBody>
          <a:bodyPr lIns="0" tIns="0" rIns="0" bIns="0" anchor="b"/>
          <a:lstStyle>
            <a:lvl1pPr marL="0" indent="0">
              <a:buClrTx/>
              <a:buSzTx/>
              <a:buNone/>
              <a:defRPr sz="1800" b="1" i="1">
                <a:solidFill>
                  <a:srgbClr val="006F83"/>
                </a:solidFill>
              </a:defRPr>
            </a:lvl1pPr>
            <a:lvl2pPr marL="0" indent="0">
              <a:buClrTx/>
              <a:buSzTx/>
              <a:buNone/>
              <a:defRPr sz="1800" b="1" i="1">
                <a:solidFill>
                  <a:srgbClr val="006F83"/>
                </a:solidFill>
              </a:defRPr>
            </a:lvl2pPr>
            <a:lvl3pPr marL="0" indent="0">
              <a:buClrTx/>
              <a:buSzTx/>
              <a:buNone/>
              <a:defRPr sz="1800" b="1" i="1">
                <a:solidFill>
                  <a:srgbClr val="006F83"/>
                </a:solidFill>
              </a:defRPr>
            </a:lvl3pPr>
            <a:lvl4pPr marL="0" indent="0">
              <a:buClrTx/>
              <a:buSzTx/>
              <a:buNone/>
              <a:defRPr sz="1800" b="1" i="1">
                <a:solidFill>
                  <a:srgbClr val="006F83"/>
                </a:solidFill>
              </a:defRPr>
            </a:lvl4pPr>
            <a:lvl5pPr marL="0" indent="0">
              <a:buClrTx/>
              <a:buSzTx/>
              <a:buNone/>
              <a:defRPr sz="1800" b="1" i="1">
                <a:solidFill>
                  <a:srgbClr val="006F83"/>
                </a:solidFill>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503" name="Text Placeholder 2"/>
          <p:cNvSpPr>
            <a:spLocks noGrp="1"/>
          </p:cNvSpPr>
          <p:nvPr>
            <p:ph type="body" sz="quarter" idx="13"/>
          </p:nvPr>
        </p:nvSpPr>
        <p:spPr>
          <a:xfrm>
            <a:off x="862256" y="3828000"/>
            <a:ext cx="5233745" cy="2175394"/>
          </a:xfrm>
          <a:prstGeom prst="rect">
            <a:avLst/>
          </a:prstGeom>
        </p:spPr>
        <p:txBody>
          <a:bodyPr lIns="0" tIns="0" rIns="0" bIns="0"/>
          <a:lstStyle/>
          <a:p>
            <a:endParaRPr/>
          </a:p>
        </p:txBody>
      </p:sp>
      <p:sp>
        <p:nvSpPr>
          <p:cNvPr id="504" name="Címszöveg"/>
          <p:cNvSpPr txBox="1">
            <a:spLocks noGrp="1"/>
          </p:cNvSpPr>
          <p:nvPr>
            <p:ph type="title"/>
          </p:nvPr>
        </p:nvSpPr>
        <p:spPr>
          <a:xfrm>
            <a:off x="838200" y="1391819"/>
            <a:ext cx="5262327" cy="1325565"/>
          </a:xfrm>
          <a:prstGeom prst="rect">
            <a:avLst/>
          </a:prstGeom>
        </p:spPr>
        <p:txBody>
          <a:bodyPr lIns="0" tIns="0" rIns="0" bIns="0" anchor="b"/>
          <a:lstStyle>
            <a:lvl1pPr>
              <a:defRPr sz="3600"/>
            </a:lvl1pPr>
          </a:lstStyle>
          <a:p>
            <a:r>
              <a:t>Címszöveg</a:t>
            </a:r>
          </a:p>
        </p:txBody>
      </p:sp>
      <p:sp>
        <p:nvSpPr>
          <p:cNvPr id="505" name="Picture Placeholder 13"/>
          <p:cNvSpPr>
            <a:spLocks noGrp="1"/>
          </p:cNvSpPr>
          <p:nvPr>
            <p:ph type="pic" sz="quarter" idx="14"/>
          </p:nvPr>
        </p:nvSpPr>
        <p:spPr>
          <a:xfrm>
            <a:off x="839787" y="774397"/>
            <a:ext cx="2331723" cy="539498"/>
          </a:xfrm>
          <a:prstGeom prst="rect">
            <a:avLst/>
          </a:prstGeom>
        </p:spPr>
        <p:txBody>
          <a:bodyPr lIns="91439" tIns="45719" rIns="91439" bIns="45719">
            <a:noAutofit/>
          </a:bodyPr>
          <a:lstStyle/>
          <a:p>
            <a:endParaRPr/>
          </a:p>
        </p:txBody>
      </p:sp>
      <p:sp>
        <p:nvSpPr>
          <p:cNvPr id="506" name="Picture Placeholder 7"/>
          <p:cNvSpPr>
            <a:spLocks noGrp="1"/>
          </p:cNvSpPr>
          <p:nvPr>
            <p:ph type="pic" sz="quarter" idx="15"/>
          </p:nvPr>
        </p:nvSpPr>
        <p:spPr>
          <a:xfrm>
            <a:off x="7114109" y="1485603"/>
            <a:ext cx="2075690" cy="3639315"/>
          </a:xfrm>
          <a:prstGeom prst="rect">
            <a:avLst/>
          </a:prstGeom>
        </p:spPr>
        <p:txBody>
          <a:bodyPr lIns="91439" tIns="45719" rIns="91439" bIns="45719">
            <a:noAutofit/>
          </a:bodyPr>
          <a:lstStyle/>
          <a:p>
            <a:endParaRPr/>
          </a:p>
        </p:txBody>
      </p:sp>
      <p:sp>
        <p:nvSpPr>
          <p:cNvPr id="507"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514" name="Прямоугольник 2"/>
          <p:cNvSpPr/>
          <p:nvPr/>
        </p:nvSpPr>
        <p:spPr>
          <a:xfrm>
            <a:off x="0" y="0"/>
            <a:ext cx="12192000" cy="6858000"/>
          </a:xfrm>
          <a:prstGeom prst="rect">
            <a:avLst/>
          </a:prstGeom>
          <a:blipFill>
            <a:blip r:embed="rId2"/>
            <a:stretch>
              <a:fillRect/>
            </a:stretch>
          </a:blip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515" name="Прямоугольник 3"/>
          <p:cNvSpPr/>
          <p:nvPr/>
        </p:nvSpPr>
        <p:spPr>
          <a:xfrm>
            <a:off x="4093462" y="404813"/>
            <a:ext cx="4005072" cy="1712811"/>
          </a:xfrm>
          <a:prstGeom prst="rect">
            <a:avLst/>
          </a:prstGeom>
          <a:solidFill>
            <a:srgbClr val="006F83"/>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516" name="Címszöveg"/>
          <p:cNvSpPr txBox="1">
            <a:spLocks noGrp="1"/>
          </p:cNvSpPr>
          <p:nvPr>
            <p:ph type="title"/>
          </p:nvPr>
        </p:nvSpPr>
        <p:spPr>
          <a:xfrm>
            <a:off x="4093464" y="2117623"/>
            <a:ext cx="4005072" cy="2977553"/>
          </a:xfrm>
          <a:prstGeom prst="rect">
            <a:avLst/>
          </a:prstGeom>
          <a:solidFill>
            <a:srgbClr val="006F83"/>
          </a:solidFill>
        </p:spPr>
        <p:txBody>
          <a:bodyPr lIns="72000" tIns="72000" rIns="72000" bIns="72000" anchor="b"/>
          <a:lstStyle>
            <a:lvl1pPr algn="ctr">
              <a:lnSpc>
                <a:spcPct val="85000"/>
              </a:lnSpc>
              <a:defRPr sz="6000">
                <a:solidFill>
                  <a:schemeClr val="accent1"/>
                </a:solidFill>
              </a:defRPr>
            </a:lvl1pPr>
          </a:lstStyle>
          <a:p>
            <a:r>
              <a:t>Címszöveg</a:t>
            </a:r>
          </a:p>
        </p:txBody>
      </p:sp>
      <p:sp>
        <p:nvSpPr>
          <p:cNvPr id="517" name="Rectangle 6"/>
          <p:cNvSpPr/>
          <p:nvPr/>
        </p:nvSpPr>
        <p:spPr>
          <a:xfrm>
            <a:off x="4922518" y="1916453"/>
            <a:ext cx="7269483"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518" name="Прямоугольник 14"/>
          <p:cNvSpPr/>
          <p:nvPr/>
        </p:nvSpPr>
        <p:spPr>
          <a:xfrm>
            <a:off x="4093462" y="5095173"/>
            <a:ext cx="4005072" cy="224036"/>
          </a:xfrm>
          <a:prstGeom prst="rect">
            <a:avLst/>
          </a:prstGeom>
          <a:solidFill>
            <a:srgbClr val="006F83"/>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519" name="Rectangle 5"/>
          <p:cNvSpPr/>
          <p:nvPr/>
        </p:nvSpPr>
        <p:spPr>
          <a:xfrm>
            <a:off x="-2" y="5095175"/>
            <a:ext cx="7269482"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520" name="1. szövegtörzsszint…"/>
          <p:cNvSpPr txBox="1">
            <a:spLocks noGrp="1"/>
          </p:cNvSpPr>
          <p:nvPr>
            <p:ph type="body" sz="quarter" idx="1"/>
          </p:nvPr>
        </p:nvSpPr>
        <p:spPr>
          <a:xfrm>
            <a:off x="4093462" y="5296341"/>
            <a:ext cx="4005075" cy="1561660"/>
          </a:xfrm>
          <a:prstGeom prst="rect">
            <a:avLst/>
          </a:prstGeom>
          <a:solidFill>
            <a:srgbClr val="006F83"/>
          </a:solidFill>
        </p:spPr>
        <p:txBody>
          <a:bodyPr lIns="89999" tIns="89999" rIns="89999" bIns="89999" anchor="ctr"/>
          <a:lstStyle>
            <a:lvl1pPr algn="ctr">
              <a:spcBef>
                <a:spcPts val="600"/>
              </a:spcBef>
              <a:buClrTx/>
              <a:buSzTx/>
              <a:buNone/>
              <a:defRPr sz="2800">
                <a:solidFill>
                  <a:srgbClr val="FFFFFF"/>
                </a:solidFill>
              </a:defRPr>
            </a:lvl1pPr>
            <a:lvl2pPr marL="777238" indent="-320038" algn="ctr">
              <a:spcBef>
                <a:spcPts val="600"/>
              </a:spcBef>
              <a:buClrTx/>
              <a:defRPr sz="2800">
                <a:solidFill>
                  <a:srgbClr val="FFFFFF"/>
                </a:solidFill>
              </a:defRPr>
            </a:lvl2pPr>
            <a:lvl3pPr marL="1270000" indent="-355600" algn="ctr">
              <a:spcBef>
                <a:spcPts val="600"/>
              </a:spcBef>
              <a:buClrTx/>
              <a:defRPr sz="2800">
                <a:solidFill>
                  <a:srgbClr val="FFFFFF"/>
                </a:solidFill>
              </a:defRPr>
            </a:lvl3pPr>
            <a:lvl4pPr marL="1771650" indent="-400050" algn="ctr">
              <a:spcBef>
                <a:spcPts val="600"/>
              </a:spcBef>
              <a:buClrTx/>
              <a:defRPr sz="2800">
                <a:solidFill>
                  <a:srgbClr val="FFFFFF"/>
                </a:solidFill>
              </a:defRPr>
            </a:lvl4pPr>
            <a:lvl5pPr marL="2228850" indent="-400050" algn="ctr">
              <a:spcBef>
                <a:spcPts val="600"/>
              </a:spcBef>
              <a:buClrTx/>
              <a:defRPr sz="2800">
                <a:solidFill>
                  <a:srgbClr val="FFFFFF"/>
                </a:solidFill>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521"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sp>
        <p:nvSpPr>
          <p:cNvPr id="528" name="Прямоугольник 2"/>
          <p:cNvSpPr/>
          <p:nvPr/>
        </p:nvSpPr>
        <p:spPr>
          <a:xfrm>
            <a:off x="4117847" y="0"/>
            <a:ext cx="8074153" cy="6858000"/>
          </a:xfrm>
          <a:prstGeom prst="rect">
            <a:avLst/>
          </a:prstGeom>
          <a:blipFill>
            <a:blip r:embed="rId2"/>
            <a:stretch>
              <a:fillRect/>
            </a:stretch>
          </a:blip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529" name="Címszöveg"/>
          <p:cNvSpPr txBox="1">
            <a:spLocks noGrp="1"/>
          </p:cNvSpPr>
          <p:nvPr>
            <p:ph type="title"/>
          </p:nvPr>
        </p:nvSpPr>
        <p:spPr>
          <a:xfrm>
            <a:off x="839787" y="2839696"/>
            <a:ext cx="5879594" cy="2136166"/>
          </a:xfrm>
          <a:prstGeom prst="rect">
            <a:avLst/>
          </a:prstGeom>
          <a:solidFill>
            <a:srgbClr val="006F83"/>
          </a:solidFill>
        </p:spPr>
        <p:txBody>
          <a:bodyPr lIns="288000" tIns="288000" rIns="288000" bIns="288000"/>
          <a:lstStyle>
            <a:lvl1pPr>
              <a:defRPr sz="6000">
                <a:solidFill>
                  <a:schemeClr val="accent1"/>
                </a:solidFill>
              </a:defRPr>
            </a:lvl1pPr>
          </a:lstStyle>
          <a:p>
            <a:r>
              <a:t>Címszöveg</a:t>
            </a:r>
          </a:p>
        </p:txBody>
      </p:sp>
      <p:sp>
        <p:nvSpPr>
          <p:cNvPr id="530" name="Rectangle 6"/>
          <p:cNvSpPr/>
          <p:nvPr/>
        </p:nvSpPr>
        <p:spPr>
          <a:xfrm>
            <a:off x="1265998" y="4956850"/>
            <a:ext cx="10926004"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531" name="Rectangle 6"/>
          <p:cNvSpPr/>
          <p:nvPr/>
        </p:nvSpPr>
        <p:spPr>
          <a:xfrm>
            <a:off x="839787" y="4953079"/>
            <a:ext cx="426213" cy="208709"/>
          </a:xfrm>
          <a:prstGeom prst="rect">
            <a:avLst/>
          </a:prstGeom>
          <a:solidFill>
            <a:srgbClr val="006F83"/>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532" name="1. szövegtörzsszint…"/>
          <p:cNvSpPr txBox="1">
            <a:spLocks noGrp="1"/>
          </p:cNvSpPr>
          <p:nvPr>
            <p:ph type="body" sz="quarter" idx="1"/>
          </p:nvPr>
        </p:nvSpPr>
        <p:spPr>
          <a:xfrm>
            <a:off x="836612" y="5165559"/>
            <a:ext cx="5879594" cy="892343"/>
          </a:xfrm>
          <a:prstGeom prst="rect">
            <a:avLst/>
          </a:prstGeom>
          <a:solidFill>
            <a:srgbClr val="006F83"/>
          </a:solidFill>
        </p:spPr>
        <p:txBody>
          <a:bodyPr lIns="144000" tIns="144000" rIns="144000" bIns="144000" anchor="ctr"/>
          <a:lstStyle>
            <a:lvl1pPr>
              <a:lnSpc>
                <a:spcPct val="85000"/>
              </a:lnSpc>
              <a:spcBef>
                <a:spcPts val="0"/>
              </a:spcBef>
              <a:buClrTx/>
              <a:buSzTx/>
              <a:buNone/>
              <a:defRPr sz="2800">
                <a:solidFill>
                  <a:srgbClr val="FFFFFF"/>
                </a:solidFill>
              </a:defRPr>
            </a:lvl1pPr>
            <a:lvl2pPr marL="777238" indent="-320038">
              <a:lnSpc>
                <a:spcPct val="85000"/>
              </a:lnSpc>
              <a:spcBef>
                <a:spcPts val="0"/>
              </a:spcBef>
              <a:buClrTx/>
              <a:defRPr sz="2800">
                <a:solidFill>
                  <a:srgbClr val="FFFFFF"/>
                </a:solidFill>
              </a:defRPr>
            </a:lvl2pPr>
            <a:lvl3pPr marL="1270000" indent="-355600">
              <a:lnSpc>
                <a:spcPct val="85000"/>
              </a:lnSpc>
              <a:spcBef>
                <a:spcPts val="0"/>
              </a:spcBef>
              <a:buClrTx/>
              <a:defRPr sz="2800">
                <a:solidFill>
                  <a:srgbClr val="FFFFFF"/>
                </a:solidFill>
              </a:defRPr>
            </a:lvl3pPr>
            <a:lvl4pPr marL="1771650" indent="-400050">
              <a:lnSpc>
                <a:spcPct val="85000"/>
              </a:lnSpc>
              <a:spcBef>
                <a:spcPts val="0"/>
              </a:spcBef>
              <a:buClrTx/>
              <a:defRPr sz="2800">
                <a:solidFill>
                  <a:srgbClr val="FFFFFF"/>
                </a:solidFill>
              </a:defRPr>
            </a:lvl4pPr>
            <a:lvl5pPr marL="2228850" indent="-400050">
              <a:lnSpc>
                <a:spcPct val="85000"/>
              </a:lnSpc>
              <a:spcBef>
                <a:spcPts val="0"/>
              </a:spcBef>
              <a:buClrTx/>
              <a:defRPr sz="2800">
                <a:solidFill>
                  <a:srgbClr val="FFFFFF"/>
                </a:solidFill>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533"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540" name="Címszöveg"/>
          <p:cNvSpPr txBox="1">
            <a:spLocks noGrp="1"/>
          </p:cNvSpPr>
          <p:nvPr>
            <p:ph type="title"/>
          </p:nvPr>
        </p:nvSpPr>
        <p:spPr>
          <a:prstGeom prst="rect">
            <a:avLst/>
          </a:prstGeom>
        </p:spPr>
        <p:txBody>
          <a:bodyPr/>
          <a:lstStyle/>
          <a:p>
            <a:r>
              <a:t>Címszöveg</a:t>
            </a:r>
          </a:p>
        </p:txBody>
      </p:sp>
      <p:sp>
        <p:nvSpPr>
          <p:cNvPr id="541" name="1. szövegtörzsszint…"/>
          <p:cNvSpPr txBox="1">
            <a:spLocks noGrp="1"/>
          </p:cNvSpPr>
          <p:nvPr>
            <p:ph type="body" idx="1"/>
          </p:nvPr>
        </p:nvSpPr>
        <p:spPr>
          <a:prstGeom prst="rect">
            <a:avLst/>
          </a:prstGeom>
        </p:spPr>
        <p:txBody>
          <a:bodyPr/>
          <a:lstStyle/>
          <a:p>
            <a:r>
              <a:t>1. szövegtörzsszint</a:t>
            </a:r>
          </a:p>
          <a:p>
            <a:pPr lvl="1"/>
            <a:r>
              <a:t>2. szövegtörzsszint</a:t>
            </a:r>
          </a:p>
          <a:p>
            <a:pPr lvl="2"/>
            <a:r>
              <a:t>3. szövegtörzsszint</a:t>
            </a:r>
          </a:p>
          <a:p>
            <a:pPr lvl="3"/>
            <a:r>
              <a:t>4. szövegtörzsszint</a:t>
            </a:r>
          </a:p>
          <a:p>
            <a:pPr lvl="4"/>
            <a:r>
              <a:t>5. szövegtörzsszint</a:t>
            </a:r>
          </a:p>
        </p:txBody>
      </p:sp>
      <p:sp>
        <p:nvSpPr>
          <p:cNvPr id="542"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Left Picture and Content Layout">
    <p:spTree>
      <p:nvGrpSpPr>
        <p:cNvPr id="1" name=""/>
        <p:cNvGrpSpPr/>
        <p:nvPr/>
      </p:nvGrpSpPr>
      <p:grpSpPr>
        <a:xfrm>
          <a:off x="0" y="0"/>
          <a:ext cx="0" cy="0"/>
          <a:chOff x="0" y="0"/>
          <a:chExt cx="0" cy="0"/>
        </a:xfrm>
      </p:grpSpPr>
      <p:sp>
        <p:nvSpPr>
          <p:cNvPr id="41"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42" name="Címszöveg"/>
          <p:cNvSpPr txBox="1">
            <a:spLocks noGrp="1"/>
          </p:cNvSpPr>
          <p:nvPr>
            <p:ph type="title"/>
          </p:nvPr>
        </p:nvSpPr>
        <p:spPr>
          <a:xfrm>
            <a:off x="6958720" y="2193926"/>
            <a:ext cx="4405069" cy="1325565"/>
          </a:xfrm>
          <a:prstGeom prst="rect">
            <a:avLst/>
          </a:prstGeom>
        </p:spPr>
        <p:txBody>
          <a:bodyPr lIns="0" tIns="0" rIns="0" bIns="0" anchor="b"/>
          <a:lstStyle>
            <a:lvl1pPr>
              <a:defRPr sz="3600"/>
            </a:lvl1pPr>
          </a:lstStyle>
          <a:p>
            <a:r>
              <a:t>Címszöveg</a:t>
            </a:r>
          </a:p>
        </p:txBody>
      </p:sp>
      <p:sp>
        <p:nvSpPr>
          <p:cNvPr id="43" name="1. szövegtörzsszint…"/>
          <p:cNvSpPr txBox="1">
            <a:spLocks noGrp="1"/>
          </p:cNvSpPr>
          <p:nvPr>
            <p:ph type="body" sz="quarter" idx="1"/>
          </p:nvPr>
        </p:nvSpPr>
        <p:spPr>
          <a:xfrm>
            <a:off x="6958720" y="3937408"/>
            <a:ext cx="4412153" cy="539498"/>
          </a:xfrm>
          <a:prstGeom prst="rect">
            <a:avLst/>
          </a:prstGeom>
        </p:spPr>
        <p:txBody>
          <a:bodyPr lIns="0" tIns="0" rIns="0" bIns="0" anchor="b"/>
          <a:lstStyle>
            <a:lvl1pPr marL="0" indent="0">
              <a:buClrTx/>
              <a:buSzTx/>
              <a:buNone/>
              <a:defRPr sz="1800" b="1" i="1">
                <a:solidFill>
                  <a:srgbClr val="006F83"/>
                </a:solidFill>
              </a:defRPr>
            </a:lvl1pPr>
            <a:lvl2pPr marL="0" indent="0">
              <a:buClrTx/>
              <a:buSzTx/>
              <a:buNone/>
              <a:defRPr sz="1800" b="1" i="1">
                <a:solidFill>
                  <a:srgbClr val="006F83"/>
                </a:solidFill>
              </a:defRPr>
            </a:lvl2pPr>
            <a:lvl3pPr marL="0" indent="0">
              <a:buClrTx/>
              <a:buSzTx/>
              <a:buNone/>
              <a:defRPr sz="1800" b="1" i="1">
                <a:solidFill>
                  <a:srgbClr val="006F83"/>
                </a:solidFill>
              </a:defRPr>
            </a:lvl3pPr>
            <a:lvl4pPr marL="0" indent="0">
              <a:buClrTx/>
              <a:buSzTx/>
              <a:buNone/>
              <a:defRPr sz="1800" b="1" i="1">
                <a:solidFill>
                  <a:srgbClr val="006F83"/>
                </a:solidFill>
              </a:defRPr>
            </a:lvl4pPr>
            <a:lvl5pPr marL="0" indent="0">
              <a:buClrTx/>
              <a:buSzTx/>
              <a:buNone/>
              <a:defRPr sz="1800" b="1" i="1">
                <a:solidFill>
                  <a:srgbClr val="006F83"/>
                </a:solidFill>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44" name="Text Placeholder 2"/>
          <p:cNvSpPr>
            <a:spLocks noGrp="1"/>
          </p:cNvSpPr>
          <p:nvPr>
            <p:ph type="body" sz="quarter" idx="13"/>
          </p:nvPr>
        </p:nvSpPr>
        <p:spPr>
          <a:xfrm>
            <a:off x="6958720" y="4669416"/>
            <a:ext cx="4405069" cy="1159886"/>
          </a:xfrm>
          <a:prstGeom prst="rect">
            <a:avLst/>
          </a:prstGeom>
        </p:spPr>
        <p:txBody>
          <a:bodyPr lIns="0" tIns="0" rIns="0" bIns="0"/>
          <a:lstStyle/>
          <a:p>
            <a:endParaRPr/>
          </a:p>
        </p:txBody>
      </p:sp>
      <p:sp>
        <p:nvSpPr>
          <p:cNvPr id="45" name="Picture Placeholder 7"/>
          <p:cNvSpPr>
            <a:spLocks noGrp="1"/>
          </p:cNvSpPr>
          <p:nvPr>
            <p:ph type="pic" sz="half" idx="14"/>
          </p:nvPr>
        </p:nvSpPr>
        <p:spPr>
          <a:xfrm>
            <a:off x="0" y="1028700"/>
            <a:ext cx="6103085" cy="4800600"/>
          </a:xfrm>
          <a:prstGeom prst="rect">
            <a:avLst/>
          </a:prstGeom>
        </p:spPr>
        <p:txBody>
          <a:bodyPr lIns="91439" tIns="45719" rIns="91439" bIns="45719">
            <a:noAutofit/>
          </a:bodyPr>
          <a:lstStyle/>
          <a:p>
            <a:endParaRPr/>
          </a:p>
        </p:txBody>
      </p:sp>
      <p:sp>
        <p:nvSpPr>
          <p:cNvPr id="46" name="Picture Placeholder 13"/>
          <p:cNvSpPr>
            <a:spLocks noGrp="1"/>
          </p:cNvSpPr>
          <p:nvPr>
            <p:ph type="pic" sz="quarter" idx="15"/>
          </p:nvPr>
        </p:nvSpPr>
        <p:spPr>
          <a:xfrm>
            <a:off x="9013407" y="774397"/>
            <a:ext cx="2331723" cy="539498"/>
          </a:xfrm>
          <a:prstGeom prst="rect">
            <a:avLst/>
          </a:prstGeom>
        </p:spPr>
        <p:txBody>
          <a:bodyPr lIns="91439" tIns="45719" rIns="91439" bIns="45719">
            <a:noAutofit/>
          </a:bodyPr>
          <a:lstStyle/>
          <a:p>
            <a:endParaRPr/>
          </a:p>
        </p:txBody>
      </p:sp>
      <p:sp>
        <p:nvSpPr>
          <p:cNvPr id="47" name="Rectangle 22"/>
          <p:cNvSpPr/>
          <p:nvPr/>
        </p:nvSpPr>
        <p:spPr>
          <a:xfrm>
            <a:off x="6102067" y="3654638"/>
            <a:ext cx="326440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48"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549" name="Címszöveg"/>
          <p:cNvSpPr txBox="1">
            <a:spLocks noGrp="1"/>
          </p:cNvSpPr>
          <p:nvPr>
            <p:ph type="title"/>
          </p:nvPr>
        </p:nvSpPr>
        <p:spPr>
          <a:prstGeom prst="rect">
            <a:avLst/>
          </a:prstGeom>
        </p:spPr>
        <p:txBody>
          <a:bodyPr/>
          <a:lstStyle/>
          <a:p>
            <a:r>
              <a:t>Címszöveg</a:t>
            </a:r>
          </a:p>
        </p:txBody>
      </p:sp>
      <p:sp>
        <p:nvSpPr>
          <p:cNvPr id="550" name="1. szövegtörzsszint…"/>
          <p:cNvSpPr txBox="1">
            <a:spLocks noGrp="1"/>
          </p:cNvSpPr>
          <p:nvPr>
            <p:ph type="body" sz="half" idx="1"/>
          </p:nvPr>
        </p:nvSpPr>
        <p:spPr>
          <a:xfrm>
            <a:off x="6172200" y="1825625"/>
            <a:ext cx="5181600" cy="4113263"/>
          </a:xfrm>
          <a:prstGeom prst="rect">
            <a:avLst/>
          </a:prstGeom>
        </p:spPr>
        <p:txBody>
          <a:bodyPr/>
          <a:lstStyle/>
          <a:p>
            <a:r>
              <a:t>1. szövegtörzsszint</a:t>
            </a:r>
          </a:p>
          <a:p>
            <a:pPr lvl="1"/>
            <a:r>
              <a:t>2. szövegtörzsszint</a:t>
            </a:r>
          </a:p>
          <a:p>
            <a:pPr lvl="2"/>
            <a:r>
              <a:t>3. szövegtörzsszint</a:t>
            </a:r>
          </a:p>
          <a:p>
            <a:pPr lvl="3"/>
            <a:r>
              <a:t>4. szövegtörzsszint</a:t>
            </a:r>
          </a:p>
          <a:p>
            <a:pPr lvl="4"/>
            <a:r>
              <a:t>5. szövegtörzsszint</a:t>
            </a:r>
          </a:p>
        </p:txBody>
      </p:sp>
      <p:sp>
        <p:nvSpPr>
          <p:cNvPr id="551"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558" name="Címszöveg"/>
          <p:cNvSpPr txBox="1">
            <a:spLocks noGrp="1"/>
          </p:cNvSpPr>
          <p:nvPr>
            <p:ph type="title"/>
          </p:nvPr>
        </p:nvSpPr>
        <p:spPr>
          <a:prstGeom prst="rect">
            <a:avLst/>
          </a:prstGeom>
        </p:spPr>
        <p:txBody>
          <a:bodyPr/>
          <a:lstStyle/>
          <a:p>
            <a:r>
              <a:t>Címszöveg</a:t>
            </a:r>
          </a:p>
        </p:txBody>
      </p:sp>
      <p:sp>
        <p:nvSpPr>
          <p:cNvPr id="559" name="1. szövegtörzsszint…"/>
          <p:cNvSpPr txBox="1">
            <a:spLocks noGrp="1"/>
          </p:cNvSpPr>
          <p:nvPr>
            <p:ph type="body" sz="half" idx="1"/>
          </p:nvPr>
        </p:nvSpPr>
        <p:spPr>
          <a:xfrm>
            <a:off x="839787" y="2505075"/>
            <a:ext cx="5157790" cy="3433813"/>
          </a:xfrm>
          <a:prstGeom prst="rect">
            <a:avLst/>
          </a:prstGeom>
        </p:spPr>
        <p:txBody>
          <a:bodyPr/>
          <a:lstStyle/>
          <a:p>
            <a:r>
              <a:t>1. szövegtörzsszint</a:t>
            </a:r>
          </a:p>
          <a:p>
            <a:pPr lvl="1"/>
            <a:r>
              <a:t>2. szövegtörzsszint</a:t>
            </a:r>
          </a:p>
          <a:p>
            <a:pPr lvl="2"/>
            <a:r>
              <a:t>3. szövegtörzsszint</a:t>
            </a:r>
          </a:p>
          <a:p>
            <a:pPr lvl="3"/>
            <a:r>
              <a:t>4. szövegtörzsszint</a:t>
            </a:r>
          </a:p>
          <a:p>
            <a:pPr lvl="4"/>
            <a:r>
              <a:t>5. szövegtörzsszint</a:t>
            </a:r>
          </a:p>
        </p:txBody>
      </p:sp>
      <p:sp>
        <p:nvSpPr>
          <p:cNvPr id="560" name="Text Placeholder 4"/>
          <p:cNvSpPr>
            <a:spLocks noGrp="1"/>
          </p:cNvSpPr>
          <p:nvPr>
            <p:ph type="body" sz="quarter" idx="13"/>
          </p:nvPr>
        </p:nvSpPr>
        <p:spPr>
          <a:xfrm>
            <a:off x="6172200" y="1835405"/>
            <a:ext cx="5183188" cy="629021"/>
          </a:xfrm>
          <a:prstGeom prst="rect">
            <a:avLst/>
          </a:prstGeom>
        </p:spPr>
        <p:txBody>
          <a:bodyPr anchor="b"/>
          <a:lstStyle/>
          <a:p>
            <a:endParaRPr/>
          </a:p>
        </p:txBody>
      </p:sp>
      <p:sp>
        <p:nvSpPr>
          <p:cNvPr id="561" name="Text Placeholder 2"/>
          <p:cNvSpPr>
            <a:spLocks noGrp="1"/>
          </p:cNvSpPr>
          <p:nvPr>
            <p:ph type="body" sz="quarter" idx="14"/>
          </p:nvPr>
        </p:nvSpPr>
        <p:spPr>
          <a:xfrm>
            <a:off x="839787" y="1835405"/>
            <a:ext cx="5157790" cy="629021"/>
          </a:xfrm>
          <a:prstGeom prst="rect">
            <a:avLst/>
          </a:prstGeom>
        </p:spPr>
        <p:txBody>
          <a:bodyPr anchor="b"/>
          <a:lstStyle/>
          <a:p>
            <a:endParaRPr/>
          </a:p>
        </p:txBody>
      </p:sp>
      <p:sp>
        <p:nvSpPr>
          <p:cNvPr id="562"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69" name="Címszöveg"/>
          <p:cNvSpPr txBox="1">
            <a:spLocks noGrp="1"/>
          </p:cNvSpPr>
          <p:nvPr>
            <p:ph type="title"/>
          </p:nvPr>
        </p:nvSpPr>
        <p:spPr>
          <a:prstGeom prst="rect">
            <a:avLst/>
          </a:prstGeom>
        </p:spPr>
        <p:txBody>
          <a:bodyPr/>
          <a:lstStyle/>
          <a:p>
            <a:r>
              <a:t>Címszöveg</a:t>
            </a:r>
          </a:p>
        </p:txBody>
      </p:sp>
      <p:sp>
        <p:nvSpPr>
          <p:cNvPr id="570"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1_Title Only">
    <p:spTree>
      <p:nvGrpSpPr>
        <p:cNvPr id="1" name=""/>
        <p:cNvGrpSpPr/>
        <p:nvPr/>
      </p:nvGrpSpPr>
      <p:grpSpPr>
        <a:xfrm>
          <a:off x="0" y="0"/>
          <a:ext cx="0" cy="0"/>
          <a:chOff x="0" y="0"/>
          <a:chExt cx="0" cy="0"/>
        </a:xfrm>
      </p:grpSpPr>
      <p:sp>
        <p:nvSpPr>
          <p:cNvPr id="577" name="Címszöveg"/>
          <p:cNvSpPr txBox="1">
            <a:spLocks noGrp="1"/>
          </p:cNvSpPr>
          <p:nvPr>
            <p:ph type="title"/>
          </p:nvPr>
        </p:nvSpPr>
        <p:spPr>
          <a:prstGeom prst="rect">
            <a:avLst/>
          </a:prstGeom>
        </p:spPr>
        <p:txBody>
          <a:bodyPr/>
          <a:lstStyle/>
          <a:p>
            <a:r>
              <a:t>Címszöveg</a:t>
            </a:r>
          </a:p>
        </p:txBody>
      </p:sp>
      <p:sp>
        <p:nvSpPr>
          <p:cNvPr id="578" name="1. szövegtörzsszint…"/>
          <p:cNvSpPr txBox="1">
            <a:spLocks noGrp="1"/>
          </p:cNvSpPr>
          <p:nvPr>
            <p:ph type="body" sz="half" idx="1"/>
          </p:nvPr>
        </p:nvSpPr>
        <p:spPr>
          <a:xfrm>
            <a:off x="1511593" y="2297906"/>
            <a:ext cx="9168815" cy="2262190"/>
          </a:xfrm>
          <a:prstGeom prst="rect">
            <a:avLst/>
          </a:prstGeom>
        </p:spPr>
        <p:txBody>
          <a:bodyPr anchor="ctr"/>
          <a:lstStyle>
            <a:lvl1pPr marL="0" indent="0" algn="ctr">
              <a:buClrTx/>
              <a:buSzTx/>
              <a:buNone/>
              <a:defRPr sz="6000"/>
            </a:lvl1pPr>
            <a:lvl2pPr marL="0" indent="0" algn="ctr">
              <a:buClrTx/>
              <a:buSzTx/>
              <a:buNone/>
              <a:defRPr sz="6000"/>
            </a:lvl2pPr>
            <a:lvl3pPr marL="1676400" indent="-762000" algn="ctr">
              <a:buClrTx/>
              <a:defRPr sz="6000"/>
            </a:lvl3pPr>
            <a:lvl4pPr marL="2228850" indent="-857250" algn="ctr">
              <a:buClrTx/>
              <a:defRPr sz="6000"/>
            </a:lvl4pPr>
            <a:lvl5pPr marL="2686050" indent="-857250" algn="ctr">
              <a:buClrTx/>
              <a:defRPr sz="6000"/>
            </a:lvl5pPr>
          </a:lstStyle>
          <a:p>
            <a:r>
              <a:t>1. szövegtörzsszint</a:t>
            </a:r>
          </a:p>
          <a:p>
            <a:pPr lvl="1"/>
            <a:r>
              <a:t>2. szövegtörzsszint</a:t>
            </a:r>
          </a:p>
          <a:p>
            <a:pPr lvl="2"/>
            <a:r>
              <a:t>3. szövegtörzsszint</a:t>
            </a:r>
          </a:p>
          <a:p>
            <a:pPr lvl="3"/>
            <a:r>
              <a:t>4. szövegtörzsszint</a:t>
            </a:r>
          </a:p>
          <a:p>
            <a:pPr lvl="4"/>
            <a:r>
              <a:t>5. szövegtörzsszint</a:t>
            </a:r>
          </a:p>
        </p:txBody>
      </p:sp>
      <p:sp>
        <p:nvSpPr>
          <p:cNvPr id="579"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586"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587" name="Rectangle 17"/>
          <p:cNvSpPr/>
          <p:nvPr/>
        </p:nvSpPr>
        <p:spPr>
          <a:xfrm>
            <a:off x="-2" y="1347937"/>
            <a:ext cx="3253744"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588"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sp>
        <p:nvSpPr>
          <p:cNvPr id="595" name="Rectangle 17"/>
          <p:cNvSpPr/>
          <p:nvPr/>
        </p:nvSpPr>
        <p:spPr>
          <a:xfrm>
            <a:off x="838199" y="2385065"/>
            <a:ext cx="3749043" cy="4472936"/>
          </a:xfrm>
          <a:prstGeom prst="rect">
            <a:avLst/>
          </a:prstGeom>
          <a:solidFill>
            <a:schemeClr val="accent1">
              <a:alpha val="50000"/>
            </a:schemeClr>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596"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597" name="Rectangle 11"/>
          <p:cNvSpPr/>
          <p:nvPr/>
        </p:nvSpPr>
        <p:spPr>
          <a:xfrm>
            <a:off x="-3" y="2055503"/>
            <a:ext cx="4937764"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598" name="Címszöveg"/>
          <p:cNvSpPr txBox="1">
            <a:spLocks noGrp="1"/>
          </p:cNvSpPr>
          <p:nvPr>
            <p:ph type="title"/>
          </p:nvPr>
        </p:nvSpPr>
        <p:spPr>
          <a:xfrm>
            <a:off x="838200" y="457200"/>
            <a:ext cx="3749041" cy="1469907"/>
          </a:xfrm>
          <a:prstGeom prst="rect">
            <a:avLst/>
          </a:prstGeom>
        </p:spPr>
        <p:txBody>
          <a:bodyPr lIns="0" tIns="0" rIns="0" bIns="0" anchor="b"/>
          <a:lstStyle>
            <a:lvl1pPr>
              <a:defRPr sz="3200"/>
            </a:lvl1pPr>
          </a:lstStyle>
          <a:p>
            <a:r>
              <a:t>Címszöveg</a:t>
            </a:r>
          </a:p>
        </p:txBody>
      </p:sp>
      <p:sp>
        <p:nvSpPr>
          <p:cNvPr id="599" name="1. szövegtörzsszint…"/>
          <p:cNvSpPr txBox="1">
            <a:spLocks noGrp="1"/>
          </p:cNvSpPr>
          <p:nvPr>
            <p:ph type="body" sz="quarter" idx="1"/>
          </p:nvPr>
        </p:nvSpPr>
        <p:spPr>
          <a:xfrm>
            <a:off x="838200" y="2630078"/>
            <a:ext cx="3749041" cy="3238912"/>
          </a:xfrm>
          <a:prstGeom prst="rect">
            <a:avLst/>
          </a:prstGeom>
        </p:spPr>
        <p:txBody>
          <a:bodyPr lIns="0" tIns="0" rIns="0" bIns="0"/>
          <a:lstStyle>
            <a:lvl1pPr marL="0" indent="0">
              <a:buClrTx/>
              <a:buSzTx/>
              <a:buNone/>
              <a:defRPr sz="1600"/>
            </a:lvl1pPr>
            <a:lvl2pPr marL="0" indent="0">
              <a:buClrTx/>
              <a:buSzTx/>
              <a:buNone/>
              <a:defRPr sz="1600"/>
            </a:lvl2pPr>
            <a:lvl3pPr marL="0" indent="0">
              <a:buClrTx/>
              <a:buSzTx/>
              <a:buNone/>
              <a:defRPr sz="1600"/>
            </a:lvl3pPr>
            <a:lvl4pPr marL="0" indent="0">
              <a:buClrTx/>
              <a:buSzTx/>
              <a:buNone/>
              <a:defRPr sz="1600"/>
            </a:lvl4pPr>
            <a:lvl5pPr marL="0" indent="0">
              <a:buClrTx/>
              <a:buSzTx/>
              <a:buNone/>
              <a:defRPr sz="1600"/>
            </a:lvl5pPr>
          </a:lstStyle>
          <a:p>
            <a:r>
              <a:t>1. szövegtörzsszint</a:t>
            </a:r>
          </a:p>
          <a:p>
            <a:pPr lvl="1"/>
            <a:r>
              <a:t>2. szövegtörzsszint</a:t>
            </a:r>
          </a:p>
          <a:p>
            <a:pPr lvl="2"/>
            <a:r>
              <a:t>3. szövegtörzsszint</a:t>
            </a:r>
          </a:p>
          <a:p>
            <a:pPr lvl="3"/>
            <a:r>
              <a:t>4. szövegtörzsszint</a:t>
            </a:r>
          </a:p>
          <a:p>
            <a:pPr lvl="4"/>
            <a:r>
              <a:t>5. szövegtörzsszint</a:t>
            </a:r>
          </a:p>
        </p:txBody>
      </p:sp>
      <p:sp>
        <p:nvSpPr>
          <p:cNvPr id="600"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sp>
        <p:nvSpPr>
          <p:cNvPr id="607" name="Rectangle 17"/>
          <p:cNvSpPr/>
          <p:nvPr/>
        </p:nvSpPr>
        <p:spPr>
          <a:xfrm>
            <a:off x="838199" y="2385065"/>
            <a:ext cx="3749043" cy="4472936"/>
          </a:xfrm>
          <a:prstGeom prst="rect">
            <a:avLst/>
          </a:prstGeom>
          <a:solidFill>
            <a:schemeClr val="accent1">
              <a:alpha val="50000"/>
            </a:schemeClr>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608"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609" name="Rectangle 11"/>
          <p:cNvSpPr/>
          <p:nvPr/>
        </p:nvSpPr>
        <p:spPr>
          <a:xfrm>
            <a:off x="-3" y="2055503"/>
            <a:ext cx="4937764"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610" name="Címszöveg"/>
          <p:cNvSpPr txBox="1">
            <a:spLocks noGrp="1"/>
          </p:cNvSpPr>
          <p:nvPr>
            <p:ph type="title"/>
          </p:nvPr>
        </p:nvSpPr>
        <p:spPr>
          <a:xfrm>
            <a:off x="838200" y="457200"/>
            <a:ext cx="3749041" cy="1469907"/>
          </a:xfrm>
          <a:prstGeom prst="rect">
            <a:avLst/>
          </a:prstGeom>
        </p:spPr>
        <p:txBody>
          <a:bodyPr lIns="0" tIns="0" rIns="0" bIns="0" anchor="b"/>
          <a:lstStyle>
            <a:lvl1pPr>
              <a:defRPr sz="3200"/>
            </a:lvl1pPr>
          </a:lstStyle>
          <a:p>
            <a:r>
              <a:t>Címszöveg</a:t>
            </a:r>
          </a:p>
        </p:txBody>
      </p:sp>
      <p:sp>
        <p:nvSpPr>
          <p:cNvPr id="611" name="1. szövegtörzsszint…"/>
          <p:cNvSpPr txBox="1">
            <a:spLocks noGrp="1"/>
          </p:cNvSpPr>
          <p:nvPr>
            <p:ph type="body" sz="quarter" idx="1"/>
          </p:nvPr>
        </p:nvSpPr>
        <p:spPr>
          <a:xfrm>
            <a:off x="838200" y="2630078"/>
            <a:ext cx="3749041" cy="3238912"/>
          </a:xfrm>
          <a:prstGeom prst="rect">
            <a:avLst/>
          </a:prstGeom>
        </p:spPr>
        <p:txBody>
          <a:bodyPr lIns="0" tIns="0" rIns="0" bIns="0"/>
          <a:lstStyle>
            <a:lvl1pPr marL="0" indent="0">
              <a:buClrTx/>
              <a:buSzTx/>
              <a:buNone/>
              <a:defRPr sz="1600"/>
            </a:lvl1pPr>
            <a:lvl2pPr marL="0" indent="0">
              <a:buClrTx/>
              <a:buSzTx/>
              <a:buNone/>
              <a:defRPr sz="1600"/>
            </a:lvl2pPr>
            <a:lvl3pPr marL="0" indent="0">
              <a:buClrTx/>
              <a:buSzTx/>
              <a:buNone/>
              <a:defRPr sz="1600"/>
            </a:lvl3pPr>
            <a:lvl4pPr marL="0" indent="0">
              <a:buClrTx/>
              <a:buSzTx/>
              <a:buNone/>
              <a:defRPr sz="1600"/>
            </a:lvl4pPr>
            <a:lvl5pPr marL="0" indent="0">
              <a:buClrTx/>
              <a:buSzTx/>
              <a:buNone/>
              <a:defRPr sz="1600"/>
            </a:lvl5pPr>
          </a:lstStyle>
          <a:p>
            <a:r>
              <a:t>1. szövegtörzsszint</a:t>
            </a:r>
          </a:p>
          <a:p>
            <a:pPr lvl="1"/>
            <a:r>
              <a:t>2. szövegtörzsszint</a:t>
            </a:r>
          </a:p>
          <a:p>
            <a:pPr lvl="2"/>
            <a:r>
              <a:t>3. szövegtörzsszint</a:t>
            </a:r>
          </a:p>
          <a:p>
            <a:pPr lvl="3"/>
            <a:r>
              <a:t>4. szövegtörzsszint</a:t>
            </a:r>
          </a:p>
          <a:p>
            <a:pPr lvl="4"/>
            <a:r>
              <a:t>5. szövegtörzsszint</a:t>
            </a:r>
          </a:p>
        </p:txBody>
      </p:sp>
      <p:sp>
        <p:nvSpPr>
          <p:cNvPr id="612" name="Picture Placeholder 2"/>
          <p:cNvSpPr>
            <a:spLocks noGrp="1"/>
          </p:cNvSpPr>
          <p:nvPr>
            <p:ph type="pic" sz="half" idx="13"/>
          </p:nvPr>
        </p:nvSpPr>
        <p:spPr>
          <a:xfrm>
            <a:off x="5267323" y="457201"/>
            <a:ext cx="6088065" cy="5403852"/>
          </a:xfrm>
          <a:prstGeom prst="rect">
            <a:avLst/>
          </a:prstGeom>
        </p:spPr>
        <p:txBody>
          <a:bodyPr lIns="91439" tIns="45719" rIns="91439" bIns="45719">
            <a:noAutofit/>
          </a:bodyPr>
          <a:lstStyle/>
          <a:p>
            <a:endParaRPr/>
          </a:p>
        </p:txBody>
      </p:sp>
      <p:sp>
        <p:nvSpPr>
          <p:cNvPr id="613"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Manual">
    <p:spTree>
      <p:nvGrpSpPr>
        <p:cNvPr id="1" name=""/>
        <p:cNvGrpSpPr/>
        <p:nvPr/>
      </p:nvGrpSpPr>
      <p:grpSpPr>
        <a:xfrm>
          <a:off x="0" y="0"/>
          <a:ext cx="0" cy="0"/>
          <a:chOff x="0" y="0"/>
          <a:chExt cx="0" cy="0"/>
        </a:xfrm>
      </p:grpSpPr>
      <p:sp>
        <p:nvSpPr>
          <p:cNvPr id="620"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621" name="Címszöveg"/>
          <p:cNvSpPr txBox="1">
            <a:spLocks noGrp="1"/>
          </p:cNvSpPr>
          <p:nvPr>
            <p:ph type="title"/>
          </p:nvPr>
        </p:nvSpPr>
        <p:spPr>
          <a:xfrm>
            <a:off x="839787" y="707217"/>
            <a:ext cx="10512427" cy="606678"/>
          </a:xfrm>
          <a:prstGeom prst="rect">
            <a:avLst/>
          </a:prstGeom>
        </p:spPr>
        <p:txBody>
          <a:bodyPr lIns="0" tIns="0" rIns="0" bIns="0" anchor="t"/>
          <a:lstStyle>
            <a:lvl1pPr>
              <a:defRPr sz="3600"/>
            </a:lvl1pPr>
          </a:lstStyle>
          <a:p>
            <a:r>
              <a:t>Címszöveg</a:t>
            </a:r>
          </a:p>
        </p:txBody>
      </p:sp>
      <p:sp>
        <p:nvSpPr>
          <p:cNvPr id="622" name="1. szövegtörzsszint…"/>
          <p:cNvSpPr txBox="1">
            <a:spLocks noGrp="1"/>
          </p:cNvSpPr>
          <p:nvPr>
            <p:ph type="body" sz="quarter" idx="1"/>
          </p:nvPr>
        </p:nvSpPr>
        <p:spPr>
          <a:xfrm>
            <a:off x="883319" y="3054194"/>
            <a:ext cx="1616514" cy="519503"/>
          </a:xfrm>
          <a:prstGeom prst="rect">
            <a:avLst/>
          </a:prstGeom>
        </p:spPr>
        <p:txBody>
          <a:bodyPr lIns="0" tIns="0" rIns="0" bIns="0"/>
          <a:lstStyle>
            <a:lvl1pPr marL="0" indent="0">
              <a:lnSpc>
                <a:spcPct val="100000"/>
              </a:lnSpc>
              <a:spcBef>
                <a:spcPts val="0"/>
              </a:spcBef>
              <a:buClrTx/>
              <a:buSzTx/>
              <a:buNone/>
              <a:defRPr sz="1400"/>
            </a:lvl1pPr>
            <a:lvl2pPr marL="0" indent="0">
              <a:lnSpc>
                <a:spcPct val="100000"/>
              </a:lnSpc>
              <a:spcBef>
                <a:spcPts val="0"/>
              </a:spcBef>
              <a:buClrTx/>
              <a:buSzTx/>
              <a:buNone/>
              <a:defRPr sz="1400"/>
            </a:lvl2pPr>
            <a:lvl3pPr marL="0" indent="0">
              <a:lnSpc>
                <a:spcPct val="100000"/>
              </a:lnSpc>
              <a:spcBef>
                <a:spcPts val="0"/>
              </a:spcBef>
              <a:buClrTx/>
              <a:buSzTx/>
              <a:buNone/>
              <a:defRPr sz="1400"/>
            </a:lvl3pPr>
            <a:lvl4pPr marL="0" indent="0">
              <a:lnSpc>
                <a:spcPct val="100000"/>
              </a:lnSpc>
              <a:spcBef>
                <a:spcPts val="0"/>
              </a:spcBef>
              <a:buClrTx/>
              <a:buSzTx/>
              <a:buNone/>
              <a:defRPr sz="1400"/>
            </a:lvl4pPr>
            <a:lvl5pPr marL="0" indent="0">
              <a:lnSpc>
                <a:spcPct val="100000"/>
              </a:lnSpc>
              <a:spcBef>
                <a:spcPts val="0"/>
              </a:spcBef>
              <a:buClrTx/>
              <a:buSzTx/>
              <a:buNone/>
              <a:defRPr sz="1400"/>
            </a:lvl5pPr>
          </a:lstStyle>
          <a:p>
            <a:r>
              <a:t>1. szövegtörzsszint</a:t>
            </a:r>
          </a:p>
          <a:p>
            <a:pPr lvl="1"/>
            <a:r>
              <a:t>2. szövegtörzsszint</a:t>
            </a:r>
          </a:p>
          <a:p>
            <a:pPr lvl="2"/>
            <a:r>
              <a:t>3. szövegtörzsszint</a:t>
            </a:r>
          </a:p>
          <a:p>
            <a:pPr lvl="3"/>
            <a:r>
              <a:t>4. szövegtörzsszint</a:t>
            </a:r>
          </a:p>
          <a:p>
            <a:pPr lvl="4"/>
            <a:r>
              <a:t>5. szövegtörzsszint</a:t>
            </a:r>
          </a:p>
        </p:txBody>
      </p:sp>
      <p:sp>
        <p:nvSpPr>
          <p:cNvPr id="623" name="Text Placeholder 3"/>
          <p:cNvSpPr>
            <a:spLocks noGrp="1"/>
          </p:cNvSpPr>
          <p:nvPr>
            <p:ph type="body" sz="quarter" idx="13"/>
          </p:nvPr>
        </p:nvSpPr>
        <p:spPr>
          <a:xfrm>
            <a:off x="1465609" y="2023411"/>
            <a:ext cx="2752023" cy="896114"/>
          </a:xfrm>
          <a:prstGeom prst="rect">
            <a:avLst/>
          </a:prstGeom>
        </p:spPr>
        <p:txBody>
          <a:bodyPr lIns="0" tIns="0" rIns="0" bIns="0" anchor="ctr"/>
          <a:lstStyle/>
          <a:p>
            <a:endParaRPr/>
          </a:p>
        </p:txBody>
      </p:sp>
      <p:sp>
        <p:nvSpPr>
          <p:cNvPr id="624" name="Text Placeholder 3"/>
          <p:cNvSpPr>
            <a:spLocks noGrp="1"/>
          </p:cNvSpPr>
          <p:nvPr>
            <p:ph type="body" sz="quarter" idx="14"/>
          </p:nvPr>
        </p:nvSpPr>
        <p:spPr>
          <a:xfrm>
            <a:off x="2512628" y="3054193"/>
            <a:ext cx="1623980" cy="519505"/>
          </a:xfrm>
          <a:prstGeom prst="rect">
            <a:avLst/>
          </a:prstGeom>
        </p:spPr>
        <p:txBody>
          <a:bodyPr lIns="0" tIns="0" rIns="0" bIns="0"/>
          <a:lstStyle/>
          <a:p>
            <a:endParaRPr/>
          </a:p>
        </p:txBody>
      </p:sp>
      <p:sp>
        <p:nvSpPr>
          <p:cNvPr id="625" name="Picture Placeholder 12"/>
          <p:cNvSpPr>
            <a:spLocks noGrp="1"/>
          </p:cNvSpPr>
          <p:nvPr>
            <p:ph type="pic" sz="quarter" idx="15"/>
          </p:nvPr>
        </p:nvSpPr>
        <p:spPr>
          <a:xfrm>
            <a:off x="875850" y="3677189"/>
            <a:ext cx="1636779" cy="1618490"/>
          </a:xfrm>
          <a:prstGeom prst="rect">
            <a:avLst/>
          </a:prstGeom>
        </p:spPr>
        <p:txBody>
          <a:bodyPr lIns="91439" tIns="45719" rIns="91439" bIns="45719">
            <a:noAutofit/>
          </a:bodyPr>
          <a:lstStyle/>
          <a:p>
            <a:endParaRPr/>
          </a:p>
        </p:txBody>
      </p:sp>
      <p:sp>
        <p:nvSpPr>
          <p:cNvPr id="626" name="Picture Placeholder 12"/>
          <p:cNvSpPr>
            <a:spLocks noGrp="1"/>
          </p:cNvSpPr>
          <p:nvPr>
            <p:ph type="pic" sz="quarter" idx="16"/>
          </p:nvPr>
        </p:nvSpPr>
        <p:spPr>
          <a:xfrm>
            <a:off x="2499829" y="3677189"/>
            <a:ext cx="1636779" cy="1618490"/>
          </a:xfrm>
          <a:prstGeom prst="rect">
            <a:avLst/>
          </a:prstGeom>
        </p:spPr>
        <p:txBody>
          <a:bodyPr lIns="91439" tIns="45719" rIns="91439" bIns="45719">
            <a:noAutofit/>
          </a:bodyPr>
          <a:lstStyle/>
          <a:p>
            <a:endParaRPr/>
          </a:p>
        </p:txBody>
      </p:sp>
      <p:sp>
        <p:nvSpPr>
          <p:cNvPr id="627" name="Text Placeholder 3"/>
          <p:cNvSpPr>
            <a:spLocks noGrp="1"/>
          </p:cNvSpPr>
          <p:nvPr>
            <p:ph type="body" sz="quarter" idx="17"/>
          </p:nvPr>
        </p:nvSpPr>
        <p:spPr>
          <a:xfrm>
            <a:off x="4912821" y="3054193"/>
            <a:ext cx="2113510" cy="519505"/>
          </a:xfrm>
          <a:prstGeom prst="rect">
            <a:avLst/>
          </a:prstGeom>
        </p:spPr>
        <p:txBody>
          <a:bodyPr lIns="0" tIns="0" rIns="0" bIns="0"/>
          <a:lstStyle/>
          <a:p>
            <a:endParaRPr/>
          </a:p>
        </p:txBody>
      </p:sp>
      <p:sp>
        <p:nvSpPr>
          <p:cNvPr id="628" name="Text Placeholder 3"/>
          <p:cNvSpPr>
            <a:spLocks noGrp="1"/>
          </p:cNvSpPr>
          <p:nvPr>
            <p:ph type="body" sz="quarter" idx="18"/>
          </p:nvPr>
        </p:nvSpPr>
        <p:spPr>
          <a:xfrm>
            <a:off x="5575353" y="2023411"/>
            <a:ext cx="1622419" cy="896114"/>
          </a:xfrm>
          <a:prstGeom prst="rect">
            <a:avLst/>
          </a:prstGeom>
        </p:spPr>
        <p:txBody>
          <a:bodyPr lIns="0" tIns="0" rIns="0" bIns="0" anchor="ctr"/>
          <a:lstStyle/>
          <a:p>
            <a:endParaRPr/>
          </a:p>
        </p:txBody>
      </p:sp>
      <p:sp>
        <p:nvSpPr>
          <p:cNvPr id="629" name="Picture Placeholder 12"/>
          <p:cNvSpPr>
            <a:spLocks noGrp="1"/>
          </p:cNvSpPr>
          <p:nvPr>
            <p:ph type="pic" sz="quarter" idx="19"/>
          </p:nvPr>
        </p:nvSpPr>
        <p:spPr>
          <a:xfrm>
            <a:off x="4912821" y="3677189"/>
            <a:ext cx="2048258" cy="896114"/>
          </a:xfrm>
          <a:prstGeom prst="rect">
            <a:avLst/>
          </a:prstGeom>
        </p:spPr>
        <p:txBody>
          <a:bodyPr lIns="91439" tIns="45719" rIns="91439" bIns="45719">
            <a:noAutofit/>
          </a:bodyPr>
          <a:lstStyle/>
          <a:p>
            <a:endParaRPr/>
          </a:p>
        </p:txBody>
      </p:sp>
      <p:sp>
        <p:nvSpPr>
          <p:cNvPr id="630" name="Text Placeholder 3"/>
          <p:cNvSpPr>
            <a:spLocks noGrp="1"/>
          </p:cNvSpPr>
          <p:nvPr>
            <p:ph type="body" sz="quarter" idx="20"/>
          </p:nvPr>
        </p:nvSpPr>
        <p:spPr>
          <a:xfrm>
            <a:off x="7873424" y="3054193"/>
            <a:ext cx="2197046" cy="519505"/>
          </a:xfrm>
          <a:prstGeom prst="rect">
            <a:avLst/>
          </a:prstGeom>
        </p:spPr>
        <p:txBody>
          <a:bodyPr lIns="0" tIns="0" rIns="0" bIns="0"/>
          <a:lstStyle/>
          <a:p>
            <a:endParaRPr/>
          </a:p>
        </p:txBody>
      </p:sp>
      <p:sp>
        <p:nvSpPr>
          <p:cNvPr id="631" name="Text Placeholder 3"/>
          <p:cNvSpPr>
            <a:spLocks noGrp="1"/>
          </p:cNvSpPr>
          <p:nvPr>
            <p:ph type="body" sz="quarter" idx="21"/>
          </p:nvPr>
        </p:nvSpPr>
        <p:spPr>
          <a:xfrm>
            <a:off x="8535244" y="2023411"/>
            <a:ext cx="1622419" cy="896114"/>
          </a:xfrm>
          <a:prstGeom prst="rect">
            <a:avLst/>
          </a:prstGeom>
        </p:spPr>
        <p:txBody>
          <a:bodyPr lIns="0" tIns="0" rIns="0" bIns="0" anchor="ctr"/>
          <a:lstStyle/>
          <a:p>
            <a:endParaRPr/>
          </a:p>
        </p:txBody>
      </p:sp>
      <p:sp>
        <p:nvSpPr>
          <p:cNvPr id="632" name="Text Placeholder 3"/>
          <p:cNvSpPr>
            <a:spLocks noGrp="1"/>
          </p:cNvSpPr>
          <p:nvPr>
            <p:ph type="body" sz="quarter" idx="22"/>
          </p:nvPr>
        </p:nvSpPr>
        <p:spPr>
          <a:xfrm>
            <a:off x="7873424" y="4355258"/>
            <a:ext cx="2197046" cy="519503"/>
          </a:xfrm>
          <a:prstGeom prst="rect">
            <a:avLst/>
          </a:prstGeom>
        </p:spPr>
        <p:txBody>
          <a:bodyPr lIns="0" tIns="0" rIns="0" bIns="0"/>
          <a:lstStyle/>
          <a:p>
            <a:endParaRPr/>
          </a:p>
        </p:txBody>
      </p:sp>
      <p:sp>
        <p:nvSpPr>
          <p:cNvPr id="633" name="Text Placeholder 3"/>
          <p:cNvSpPr>
            <a:spLocks noGrp="1"/>
          </p:cNvSpPr>
          <p:nvPr>
            <p:ph type="body" sz="quarter" idx="23"/>
          </p:nvPr>
        </p:nvSpPr>
        <p:spPr>
          <a:xfrm>
            <a:off x="4912822" y="4776172"/>
            <a:ext cx="2048257" cy="519503"/>
          </a:xfrm>
          <a:prstGeom prst="rect">
            <a:avLst/>
          </a:prstGeom>
        </p:spPr>
        <p:txBody>
          <a:bodyPr lIns="0" tIns="0" rIns="0" bIns="0"/>
          <a:lstStyle/>
          <a:p>
            <a:endParaRPr/>
          </a:p>
        </p:txBody>
      </p:sp>
      <p:sp>
        <p:nvSpPr>
          <p:cNvPr id="634" name="Text Placeholder 7"/>
          <p:cNvSpPr>
            <a:spLocks noGrp="1"/>
          </p:cNvSpPr>
          <p:nvPr>
            <p:ph type="body" sz="quarter" idx="24"/>
          </p:nvPr>
        </p:nvSpPr>
        <p:spPr>
          <a:xfrm>
            <a:off x="823357" y="2023411"/>
            <a:ext cx="558403" cy="896114"/>
          </a:xfrm>
          <a:prstGeom prst="rect">
            <a:avLst/>
          </a:prstGeom>
        </p:spPr>
        <p:txBody>
          <a:bodyPr lIns="0" tIns="0" rIns="0" bIns="0"/>
          <a:lstStyle/>
          <a:p>
            <a:endParaRPr/>
          </a:p>
        </p:txBody>
      </p:sp>
      <p:sp>
        <p:nvSpPr>
          <p:cNvPr id="635" name="Text Placeholder 7"/>
          <p:cNvSpPr>
            <a:spLocks noGrp="1"/>
          </p:cNvSpPr>
          <p:nvPr>
            <p:ph type="body" sz="quarter" idx="25"/>
          </p:nvPr>
        </p:nvSpPr>
        <p:spPr>
          <a:xfrm>
            <a:off x="4912821" y="2023411"/>
            <a:ext cx="558405" cy="896114"/>
          </a:xfrm>
          <a:prstGeom prst="rect">
            <a:avLst/>
          </a:prstGeom>
        </p:spPr>
        <p:txBody>
          <a:bodyPr lIns="0" tIns="0" rIns="0" bIns="0"/>
          <a:lstStyle/>
          <a:p>
            <a:endParaRPr/>
          </a:p>
        </p:txBody>
      </p:sp>
      <p:sp>
        <p:nvSpPr>
          <p:cNvPr id="636" name="Text Placeholder 7"/>
          <p:cNvSpPr>
            <a:spLocks noGrp="1"/>
          </p:cNvSpPr>
          <p:nvPr>
            <p:ph type="body" sz="quarter" idx="26"/>
          </p:nvPr>
        </p:nvSpPr>
        <p:spPr>
          <a:xfrm>
            <a:off x="7873424" y="2023411"/>
            <a:ext cx="558404" cy="896114"/>
          </a:xfrm>
          <a:prstGeom prst="rect">
            <a:avLst/>
          </a:prstGeom>
        </p:spPr>
        <p:txBody>
          <a:bodyPr lIns="0" tIns="0" rIns="0" bIns="0"/>
          <a:lstStyle/>
          <a:p>
            <a:endParaRPr/>
          </a:p>
        </p:txBody>
      </p:sp>
      <p:sp>
        <p:nvSpPr>
          <p:cNvPr id="637" name="Picture Placeholder 13"/>
          <p:cNvSpPr>
            <a:spLocks noGrp="1"/>
          </p:cNvSpPr>
          <p:nvPr>
            <p:ph type="pic" sz="quarter" idx="27"/>
          </p:nvPr>
        </p:nvSpPr>
        <p:spPr>
          <a:xfrm>
            <a:off x="7873424" y="3677189"/>
            <a:ext cx="2331722" cy="539498"/>
          </a:xfrm>
          <a:prstGeom prst="rect">
            <a:avLst/>
          </a:prstGeom>
          <a:ln w="9525">
            <a:solidFill>
              <a:srgbClr val="000000">
                <a:alpha val="30196"/>
              </a:srgbClr>
            </a:solidFill>
            <a:round/>
          </a:ln>
        </p:spPr>
        <p:txBody>
          <a:bodyPr lIns="91439" tIns="45719" rIns="91439" bIns="45719">
            <a:noAutofit/>
          </a:bodyPr>
          <a:lstStyle/>
          <a:p>
            <a:endParaRPr/>
          </a:p>
        </p:txBody>
      </p:sp>
      <p:sp>
        <p:nvSpPr>
          <p:cNvPr id="638" name="Text Placeholder 3"/>
          <p:cNvSpPr>
            <a:spLocks noGrp="1"/>
          </p:cNvSpPr>
          <p:nvPr>
            <p:ph type="body" sz="quarter" idx="28"/>
          </p:nvPr>
        </p:nvSpPr>
        <p:spPr>
          <a:xfrm>
            <a:off x="2359122" y="5706528"/>
            <a:ext cx="8993093" cy="365124"/>
          </a:xfrm>
          <a:prstGeom prst="rect">
            <a:avLst/>
          </a:prstGeom>
        </p:spPr>
        <p:txBody>
          <a:bodyPr lIns="0" tIns="0" rIns="0" bIns="0"/>
          <a:lstStyle/>
          <a:p>
            <a:endParaRPr/>
          </a:p>
        </p:txBody>
      </p:sp>
      <p:sp>
        <p:nvSpPr>
          <p:cNvPr id="639"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Right Picture  and Content Layout">
    <p:spTree>
      <p:nvGrpSpPr>
        <p:cNvPr id="1" name=""/>
        <p:cNvGrpSpPr/>
        <p:nvPr/>
      </p:nvGrpSpPr>
      <p:grpSpPr>
        <a:xfrm>
          <a:off x="0" y="0"/>
          <a:ext cx="0" cy="0"/>
          <a:chOff x="0" y="0"/>
          <a:chExt cx="0" cy="0"/>
        </a:xfrm>
      </p:grpSpPr>
      <p:sp>
        <p:nvSpPr>
          <p:cNvPr id="55"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56" name="1. szövegtörzsszint…"/>
          <p:cNvSpPr txBox="1">
            <a:spLocks noGrp="1"/>
          </p:cNvSpPr>
          <p:nvPr>
            <p:ph type="body" sz="quarter" idx="1"/>
          </p:nvPr>
        </p:nvSpPr>
        <p:spPr>
          <a:xfrm>
            <a:off x="862258" y="3095993"/>
            <a:ext cx="5242160" cy="539496"/>
          </a:xfrm>
          <a:prstGeom prst="rect">
            <a:avLst/>
          </a:prstGeom>
        </p:spPr>
        <p:txBody>
          <a:bodyPr lIns="0" tIns="0" rIns="0" bIns="0" anchor="b"/>
          <a:lstStyle>
            <a:lvl1pPr marL="0" indent="0">
              <a:buClrTx/>
              <a:buSzTx/>
              <a:buNone/>
              <a:defRPr sz="1800" b="1" i="1">
                <a:solidFill>
                  <a:srgbClr val="006F83"/>
                </a:solidFill>
              </a:defRPr>
            </a:lvl1pPr>
            <a:lvl2pPr marL="0" indent="0">
              <a:buClrTx/>
              <a:buSzTx/>
              <a:buNone/>
              <a:defRPr sz="1800" b="1" i="1">
                <a:solidFill>
                  <a:srgbClr val="006F83"/>
                </a:solidFill>
              </a:defRPr>
            </a:lvl2pPr>
            <a:lvl3pPr marL="0" indent="0">
              <a:buClrTx/>
              <a:buSzTx/>
              <a:buNone/>
              <a:defRPr sz="1800" b="1" i="1">
                <a:solidFill>
                  <a:srgbClr val="006F83"/>
                </a:solidFill>
              </a:defRPr>
            </a:lvl3pPr>
            <a:lvl4pPr marL="0" indent="0">
              <a:buClrTx/>
              <a:buSzTx/>
              <a:buNone/>
              <a:defRPr sz="1800" b="1" i="1">
                <a:solidFill>
                  <a:srgbClr val="006F83"/>
                </a:solidFill>
              </a:defRPr>
            </a:lvl4pPr>
            <a:lvl5pPr marL="0" indent="0">
              <a:buClrTx/>
              <a:buSzTx/>
              <a:buNone/>
              <a:defRPr sz="1800" b="1" i="1">
                <a:solidFill>
                  <a:srgbClr val="006F83"/>
                </a:solidFill>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57" name="Text Placeholder 2"/>
          <p:cNvSpPr>
            <a:spLocks noGrp="1"/>
          </p:cNvSpPr>
          <p:nvPr>
            <p:ph type="body" sz="quarter" idx="13"/>
          </p:nvPr>
        </p:nvSpPr>
        <p:spPr>
          <a:xfrm>
            <a:off x="862256" y="3828000"/>
            <a:ext cx="5233745" cy="2175394"/>
          </a:xfrm>
          <a:prstGeom prst="rect">
            <a:avLst/>
          </a:prstGeom>
        </p:spPr>
        <p:txBody>
          <a:bodyPr lIns="0" tIns="0" rIns="0" bIns="0"/>
          <a:lstStyle/>
          <a:p>
            <a:endParaRPr/>
          </a:p>
        </p:txBody>
      </p:sp>
      <p:sp>
        <p:nvSpPr>
          <p:cNvPr id="58" name="Címszöveg"/>
          <p:cNvSpPr txBox="1">
            <a:spLocks noGrp="1"/>
          </p:cNvSpPr>
          <p:nvPr>
            <p:ph type="title"/>
          </p:nvPr>
        </p:nvSpPr>
        <p:spPr>
          <a:xfrm>
            <a:off x="838200" y="1391819"/>
            <a:ext cx="5262327" cy="1325565"/>
          </a:xfrm>
          <a:prstGeom prst="rect">
            <a:avLst/>
          </a:prstGeom>
        </p:spPr>
        <p:txBody>
          <a:bodyPr lIns="0" tIns="0" rIns="0" bIns="0" anchor="b"/>
          <a:lstStyle>
            <a:lvl1pPr>
              <a:defRPr sz="3600"/>
            </a:lvl1pPr>
          </a:lstStyle>
          <a:p>
            <a:r>
              <a:t>Címszöveg</a:t>
            </a:r>
          </a:p>
        </p:txBody>
      </p:sp>
      <p:sp>
        <p:nvSpPr>
          <p:cNvPr id="59" name="Picture Placeholder 13"/>
          <p:cNvSpPr>
            <a:spLocks noGrp="1"/>
          </p:cNvSpPr>
          <p:nvPr>
            <p:ph type="pic" sz="quarter" idx="14"/>
          </p:nvPr>
        </p:nvSpPr>
        <p:spPr>
          <a:xfrm>
            <a:off x="839787" y="774397"/>
            <a:ext cx="2331723" cy="539498"/>
          </a:xfrm>
          <a:prstGeom prst="rect">
            <a:avLst/>
          </a:prstGeom>
        </p:spPr>
        <p:txBody>
          <a:bodyPr lIns="91439" tIns="45719" rIns="91439" bIns="45719">
            <a:noAutofit/>
          </a:bodyPr>
          <a:lstStyle/>
          <a:p>
            <a:endParaRPr/>
          </a:p>
        </p:txBody>
      </p:sp>
      <p:sp>
        <p:nvSpPr>
          <p:cNvPr id="60" name="Picture Placeholder 7"/>
          <p:cNvSpPr>
            <a:spLocks noGrp="1"/>
          </p:cNvSpPr>
          <p:nvPr>
            <p:ph type="pic" sz="half" idx="15"/>
          </p:nvPr>
        </p:nvSpPr>
        <p:spPr>
          <a:xfrm>
            <a:off x="6959600" y="0"/>
            <a:ext cx="4370388" cy="6057900"/>
          </a:xfrm>
          <a:prstGeom prst="rect">
            <a:avLst/>
          </a:prstGeom>
        </p:spPr>
        <p:txBody>
          <a:bodyPr lIns="91439" tIns="45719" rIns="91439" bIns="45719">
            <a:noAutofit/>
          </a:bodyPr>
          <a:lstStyle/>
          <a:p>
            <a:endParaRPr/>
          </a:p>
        </p:txBody>
      </p:sp>
      <p:sp>
        <p:nvSpPr>
          <p:cNvPr id="61" name="Rectangle 9"/>
          <p:cNvSpPr/>
          <p:nvPr/>
        </p:nvSpPr>
        <p:spPr>
          <a:xfrm>
            <a:off x="-2" y="2816575"/>
            <a:ext cx="3064480"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62"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ontent and Left Picture Layout">
    <p:spTree>
      <p:nvGrpSpPr>
        <p:cNvPr id="1" name=""/>
        <p:cNvGrpSpPr/>
        <p:nvPr/>
      </p:nvGrpSpPr>
      <p:grpSpPr>
        <a:xfrm>
          <a:off x="0" y="0"/>
          <a:ext cx="0" cy="0"/>
          <a:chOff x="0" y="0"/>
          <a:chExt cx="0" cy="0"/>
        </a:xfrm>
      </p:grpSpPr>
      <p:sp>
        <p:nvSpPr>
          <p:cNvPr id="69" name="Rectangle 18"/>
          <p:cNvSpPr/>
          <p:nvPr/>
        </p:nvSpPr>
        <p:spPr>
          <a:xfrm>
            <a:off x="-1" y="2816575"/>
            <a:ext cx="8523346"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70"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71" name="Picture Placeholder 7"/>
          <p:cNvSpPr>
            <a:spLocks noGrp="1"/>
          </p:cNvSpPr>
          <p:nvPr>
            <p:ph type="pic" sz="half" idx="13"/>
          </p:nvPr>
        </p:nvSpPr>
        <p:spPr>
          <a:xfrm>
            <a:off x="838200" y="765173"/>
            <a:ext cx="4429125" cy="6092827"/>
          </a:xfrm>
          <a:prstGeom prst="rect">
            <a:avLst/>
          </a:prstGeom>
        </p:spPr>
        <p:txBody>
          <a:bodyPr lIns="91439" tIns="45719" rIns="91439" bIns="45719">
            <a:noAutofit/>
          </a:bodyPr>
          <a:lstStyle/>
          <a:p>
            <a:endParaRPr/>
          </a:p>
        </p:txBody>
      </p:sp>
      <p:sp>
        <p:nvSpPr>
          <p:cNvPr id="72" name="Címszöveg"/>
          <p:cNvSpPr txBox="1">
            <a:spLocks noGrp="1"/>
          </p:cNvSpPr>
          <p:nvPr>
            <p:ph type="title"/>
          </p:nvPr>
        </p:nvSpPr>
        <p:spPr>
          <a:xfrm>
            <a:off x="6079061" y="1391819"/>
            <a:ext cx="5252204" cy="1325565"/>
          </a:xfrm>
          <a:prstGeom prst="rect">
            <a:avLst/>
          </a:prstGeom>
        </p:spPr>
        <p:txBody>
          <a:bodyPr lIns="0" tIns="0" rIns="0" bIns="0" anchor="b"/>
          <a:lstStyle>
            <a:lvl1pPr>
              <a:defRPr sz="3600"/>
            </a:lvl1pPr>
          </a:lstStyle>
          <a:p>
            <a:r>
              <a:t>Címszöveg</a:t>
            </a:r>
          </a:p>
        </p:txBody>
      </p:sp>
      <p:sp>
        <p:nvSpPr>
          <p:cNvPr id="73" name="Picture Placeholder 13"/>
          <p:cNvSpPr>
            <a:spLocks noGrp="1"/>
          </p:cNvSpPr>
          <p:nvPr>
            <p:ph type="pic" sz="quarter" idx="14"/>
          </p:nvPr>
        </p:nvSpPr>
        <p:spPr>
          <a:xfrm>
            <a:off x="9024422" y="774397"/>
            <a:ext cx="2331722" cy="539498"/>
          </a:xfrm>
          <a:prstGeom prst="rect">
            <a:avLst/>
          </a:prstGeom>
        </p:spPr>
        <p:txBody>
          <a:bodyPr lIns="91439" tIns="45719" rIns="91439" bIns="45719">
            <a:noAutofit/>
          </a:bodyPr>
          <a:lstStyle/>
          <a:p>
            <a:endParaRPr/>
          </a:p>
        </p:txBody>
      </p:sp>
      <p:sp>
        <p:nvSpPr>
          <p:cNvPr id="74" name="1. szövegtörzsszint…"/>
          <p:cNvSpPr txBox="1">
            <a:spLocks noGrp="1"/>
          </p:cNvSpPr>
          <p:nvPr>
            <p:ph type="body" sz="quarter" idx="1"/>
          </p:nvPr>
        </p:nvSpPr>
        <p:spPr>
          <a:xfrm>
            <a:off x="6107591" y="3203257"/>
            <a:ext cx="5223674" cy="2880346"/>
          </a:xfrm>
          <a:prstGeom prst="rect">
            <a:avLst/>
          </a:prstGeom>
        </p:spPr>
        <p:txBody>
          <a:bodyPr lIns="0" tIns="0" rIns="0" bIns="0"/>
          <a:lstStyle>
            <a:lvl1pPr marL="215999" indent="-215999">
              <a:spcBef>
                <a:spcPts val="600"/>
              </a:spcBef>
              <a:defRPr sz="1400"/>
            </a:lvl1pPr>
            <a:lvl2pPr marL="0" indent="0">
              <a:spcBef>
                <a:spcPts val="600"/>
              </a:spcBef>
              <a:buSzTx/>
              <a:buNone/>
              <a:defRPr sz="1400"/>
            </a:lvl2pPr>
            <a:lvl3pPr marL="0" indent="0">
              <a:spcBef>
                <a:spcPts val="600"/>
              </a:spcBef>
              <a:buSzTx/>
              <a:buNone/>
              <a:defRPr sz="1400"/>
            </a:lvl3pPr>
            <a:lvl4pPr marL="0" indent="0">
              <a:spcBef>
                <a:spcPts val="600"/>
              </a:spcBef>
              <a:buSzTx/>
              <a:buNone/>
              <a:defRPr sz="1400"/>
            </a:lvl4pPr>
            <a:lvl5pPr marL="0" indent="0">
              <a:spcBef>
                <a:spcPts val="600"/>
              </a:spcBef>
              <a:buSzTx/>
              <a:buNone/>
              <a:defRPr sz="1400"/>
            </a:lvl5pPr>
          </a:lstStyle>
          <a:p>
            <a:r>
              <a:t>1. szövegtörzsszint</a:t>
            </a:r>
          </a:p>
          <a:p>
            <a:pPr lvl="1"/>
            <a:r>
              <a:t>2. szövegtörzsszint</a:t>
            </a:r>
          </a:p>
          <a:p>
            <a:pPr lvl="2"/>
            <a:r>
              <a:t>3. szövegtörzsszint</a:t>
            </a:r>
          </a:p>
          <a:p>
            <a:pPr lvl="3"/>
            <a:r>
              <a:t>4. szövegtörzsszint</a:t>
            </a:r>
          </a:p>
          <a:p>
            <a:pPr lvl="4"/>
            <a:r>
              <a:t>5. szövegtörzsszint</a:t>
            </a:r>
          </a:p>
        </p:txBody>
      </p:sp>
      <p:sp>
        <p:nvSpPr>
          <p:cNvPr id="75"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Icons and Content Layout">
    <p:spTree>
      <p:nvGrpSpPr>
        <p:cNvPr id="1" name=""/>
        <p:cNvGrpSpPr/>
        <p:nvPr/>
      </p:nvGrpSpPr>
      <p:grpSpPr>
        <a:xfrm>
          <a:off x="0" y="0"/>
          <a:ext cx="0" cy="0"/>
          <a:chOff x="0" y="0"/>
          <a:chExt cx="0" cy="0"/>
        </a:xfrm>
      </p:grpSpPr>
      <p:sp>
        <p:nvSpPr>
          <p:cNvPr id="82"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83" name="1. szövegtörzsszint…"/>
          <p:cNvSpPr txBox="1">
            <a:spLocks noGrp="1"/>
          </p:cNvSpPr>
          <p:nvPr>
            <p:ph type="body" sz="quarter" idx="1"/>
          </p:nvPr>
        </p:nvSpPr>
        <p:spPr>
          <a:xfrm>
            <a:off x="862258" y="3721639"/>
            <a:ext cx="4405068" cy="539498"/>
          </a:xfrm>
          <a:prstGeom prst="rect">
            <a:avLst/>
          </a:prstGeom>
        </p:spPr>
        <p:txBody>
          <a:bodyPr lIns="0" tIns="0" rIns="0" bIns="0" anchor="b"/>
          <a:lstStyle>
            <a:lvl1pPr marL="0" indent="0">
              <a:buClrTx/>
              <a:buSzTx/>
              <a:buNone/>
              <a:defRPr sz="1800" b="1" i="1">
                <a:solidFill>
                  <a:srgbClr val="006F83"/>
                </a:solidFill>
              </a:defRPr>
            </a:lvl1pPr>
            <a:lvl2pPr marL="0" indent="0">
              <a:buClrTx/>
              <a:buSzTx/>
              <a:buNone/>
              <a:defRPr sz="1800" b="1" i="1">
                <a:solidFill>
                  <a:srgbClr val="006F83"/>
                </a:solidFill>
              </a:defRPr>
            </a:lvl2pPr>
            <a:lvl3pPr marL="0" indent="0">
              <a:buClrTx/>
              <a:buSzTx/>
              <a:buNone/>
              <a:defRPr sz="1800" b="1" i="1">
                <a:solidFill>
                  <a:srgbClr val="006F83"/>
                </a:solidFill>
              </a:defRPr>
            </a:lvl3pPr>
            <a:lvl4pPr marL="0" indent="0">
              <a:buClrTx/>
              <a:buSzTx/>
              <a:buNone/>
              <a:defRPr sz="1800" b="1" i="1">
                <a:solidFill>
                  <a:srgbClr val="006F83"/>
                </a:solidFill>
              </a:defRPr>
            </a:lvl4pPr>
            <a:lvl5pPr marL="0" indent="0">
              <a:buClrTx/>
              <a:buSzTx/>
              <a:buNone/>
              <a:defRPr sz="1800" b="1" i="1">
                <a:solidFill>
                  <a:srgbClr val="006F83"/>
                </a:solidFill>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84" name="Text Placeholder 2"/>
          <p:cNvSpPr>
            <a:spLocks noGrp="1"/>
          </p:cNvSpPr>
          <p:nvPr>
            <p:ph type="body" sz="quarter" idx="13"/>
          </p:nvPr>
        </p:nvSpPr>
        <p:spPr>
          <a:xfrm>
            <a:off x="6284490" y="1648384"/>
            <a:ext cx="4955431" cy="386924"/>
          </a:xfrm>
          <a:prstGeom prst="rect">
            <a:avLst/>
          </a:prstGeom>
        </p:spPr>
        <p:txBody>
          <a:bodyPr lIns="0" tIns="0" rIns="0" bIns="0"/>
          <a:lstStyle/>
          <a:p>
            <a:endParaRPr/>
          </a:p>
        </p:txBody>
      </p:sp>
      <p:sp>
        <p:nvSpPr>
          <p:cNvPr id="85" name="Címszöveg"/>
          <p:cNvSpPr txBox="1">
            <a:spLocks noGrp="1"/>
          </p:cNvSpPr>
          <p:nvPr>
            <p:ph type="title"/>
          </p:nvPr>
        </p:nvSpPr>
        <p:spPr>
          <a:xfrm>
            <a:off x="838200" y="1985383"/>
            <a:ext cx="4422017" cy="1325565"/>
          </a:xfrm>
          <a:prstGeom prst="rect">
            <a:avLst/>
          </a:prstGeom>
        </p:spPr>
        <p:txBody>
          <a:bodyPr lIns="0" tIns="0" rIns="0" bIns="0" anchor="b"/>
          <a:lstStyle>
            <a:lvl1pPr>
              <a:defRPr sz="3600"/>
            </a:lvl1pPr>
          </a:lstStyle>
          <a:p>
            <a:r>
              <a:t>Címszöveg</a:t>
            </a:r>
          </a:p>
        </p:txBody>
      </p:sp>
      <p:sp>
        <p:nvSpPr>
          <p:cNvPr id="86" name="Picture Placeholder 13"/>
          <p:cNvSpPr>
            <a:spLocks noGrp="1"/>
          </p:cNvSpPr>
          <p:nvPr>
            <p:ph type="pic" sz="quarter" idx="14"/>
          </p:nvPr>
        </p:nvSpPr>
        <p:spPr>
          <a:xfrm>
            <a:off x="839787" y="774397"/>
            <a:ext cx="2331723" cy="539498"/>
          </a:xfrm>
          <a:prstGeom prst="rect">
            <a:avLst/>
          </a:prstGeom>
        </p:spPr>
        <p:txBody>
          <a:bodyPr lIns="91439" tIns="45719" rIns="91439" bIns="45719">
            <a:noAutofit/>
          </a:bodyPr>
          <a:lstStyle/>
          <a:p>
            <a:endParaRPr/>
          </a:p>
        </p:txBody>
      </p:sp>
      <p:sp>
        <p:nvSpPr>
          <p:cNvPr id="87" name="Picture Placeholder 7"/>
          <p:cNvSpPr>
            <a:spLocks noGrp="1"/>
          </p:cNvSpPr>
          <p:nvPr>
            <p:ph type="pic" sz="quarter" idx="15"/>
          </p:nvPr>
        </p:nvSpPr>
        <p:spPr>
          <a:xfrm>
            <a:off x="5295403" y="1303786"/>
            <a:ext cx="731522" cy="731520"/>
          </a:xfrm>
          <a:prstGeom prst="rect">
            <a:avLst/>
          </a:prstGeom>
        </p:spPr>
        <p:txBody>
          <a:bodyPr lIns="91439" tIns="45719" rIns="91439" bIns="45719">
            <a:noAutofit/>
          </a:bodyPr>
          <a:lstStyle/>
          <a:p>
            <a:endParaRPr/>
          </a:p>
        </p:txBody>
      </p:sp>
      <p:sp>
        <p:nvSpPr>
          <p:cNvPr id="88" name="Picture Placeholder 7"/>
          <p:cNvSpPr>
            <a:spLocks noGrp="1"/>
          </p:cNvSpPr>
          <p:nvPr>
            <p:ph type="pic" sz="quarter" idx="16"/>
          </p:nvPr>
        </p:nvSpPr>
        <p:spPr>
          <a:xfrm>
            <a:off x="5295403" y="4838736"/>
            <a:ext cx="731522" cy="731522"/>
          </a:xfrm>
          <a:prstGeom prst="rect">
            <a:avLst/>
          </a:prstGeom>
        </p:spPr>
        <p:txBody>
          <a:bodyPr lIns="91439" tIns="45719" rIns="91439" bIns="45719">
            <a:noAutofit/>
          </a:bodyPr>
          <a:lstStyle/>
          <a:p>
            <a:endParaRPr/>
          </a:p>
        </p:txBody>
      </p:sp>
      <p:sp>
        <p:nvSpPr>
          <p:cNvPr id="89" name="Picture Placeholder 7"/>
          <p:cNvSpPr>
            <a:spLocks noGrp="1"/>
          </p:cNvSpPr>
          <p:nvPr>
            <p:ph type="pic" sz="quarter" idx="17"/>
          </p:nvPr>
        </p:nvSpPr>
        <p:spPr>
          <a:xfrm>
            <a:off x="5295403" y="3660418"/>
            <a:ext cx="731522" cy="731522"/>
          </a:xfrm>
          <a:prstGeom prst="rect">
            <a:avLst/>
          </a:prstGeom>
        </p:spPr>
        <p:txBody>
          <a:bodyPr lIns="91439" tIns="45719" rIns="91439" bIns="45719">
            <a:noAutofit/>
          </a:bodyPr>
          <a:lstStyle/>
          <a:p>
            <a:endParaRPr/>
          </a:p>
        </p:txBody>
      </p:sp>
      <p:sp>
        <p:nvSpPr>
          <p:cNvPr id="90" name="Picture Placeholder 7"/>
          <p:cNvSpPr>
            <a:spLocks noGrp="1"/>
          </p:cNvSpPr>
          <p:nvPr>
            <p:ph type="pic" sz="quarter" idx="18"/>
          </p:nvPr>
        </p:nvSpPr>
        <p:spPr>
          <a:xfrm>
            <a:off x="5295403" y="2482101"/>
            <a:ext cx="731522" cy="731522"/>
          </a:xfrm>
          <a:prstGeom prst="rect">
            <a:avLst/>
          </a:prstGeom>
        </p:spPr>
        <p:txBody>
          <a:bodyPr lIns="91439" tIns="45719" rIns="91439" bIns="45719">
            <a:noAutofit/>
          </a:bodyPr>
          <a:lstStyle/>
          <a:p>
            <a:endParaRPr/>
          </a:p>
        </p:txBody>
      </p:sp>
      <p:sp>
        <p:nvSpPr>
          <p:cNvPr id="91" name="Text Placeholder 2"/>
          <p:cNvSpPr>
            <a:spLocks noGrp="1"/>
          </p:cNvSpPr>
          <p:nvPr>
            <p:ph type="body" sz="quarter" idx="19"/>
          </p:nvPr>
        </p:nvSpPr>
        <p:spPr>
          <a:xfrm>
            <a:off x="6284490" y="1026326"/>
            <a:ext cx="4955431" cy="539498"/>
          </a:xfrm>
          <a:prstGeom prst="rect">
            <a:avLst/>
          </a:prstGeom>
        </p:spPr>
        <p:txBody>
          <a:bodyPr lIns="0" tIns="0" rIns="0" bIns="0" anchor="b"/>
          <a:lstStyle/>
          <a:p>
            <a:endParaRPr/>
          </a:p>
        </p:txBody>
      </p:sp>
      <p:sp>
        <p:nvSpPr>
          <p:cNvPr id="92" name="Text Placeholder 2"/>
          <p:cNvSpPr>
            <a:spLocks noGrp="1"/>
          </p:cNvSpPr>
          <p:nvPr>
            <p:ph type="body" sz="quarter" idx="20"/>
          </p:nvPr>
        </p:nvSpPr>
        <p:spPr>
          <a:xfrm>
            <a:off x="6284490" y="5186181"/>
            <a:ext cx="4955431" cy="386924"/>
          </a:xfrm>
          <a:prstGeom prst="rect">
            <a:avLst/>
          </a:prstGeom>
        </p:spPr>
        <p:txBody>
          <a:bodyPr lIns="0" tIns="0" rIns="0" bIns="0"/>
          <a:lstStyle/>
          <a:p>
            <a:endParaRPr/>
          </a:p>
        </p:txBody>
      </p:sp>
      <p:sp>
        <p:nvSpPr>
          <p:cNvPr id="93" name="Text Placeholder 2"/>
          <p:cNvSpPr>
            <a:spLocks noGrp="1"/>
          </p:cNvSpPr>
          <p:nvPr>
            <p:ph type="body" sz="quarter" idx="21"/>
          </p:nvPr>
        </p:nvSpPr>
        <p:spPr>
          <a:xfrm>
            <a:off x="6284490" y="4564124"/>
            <a:ext cx="4955431" cy="539498"/>
          </a:xfrm>
          <a:prstGeom prst="rect">
            <a:avLst/>
          </a:prstGeom>
        </p:spPr>
        <p:txBody>
          <a:bodyPr lIns="0" tIns="0" rIns="0" bIns="0" anchor="b"/>
          <a:lstStyle/>
          <a:p>
            <a:endParaRPr/>
          </a:p>
        </p:txBody>
      </p:sp>
      <p:sp>
        <p:nvSpPr>
          <p:cNvPr id="94" name="Text Placeholder 2"/>
          <p:cNvSpPr>
            <a:spLocks noGrp="1"/>
          </p:cNvSpPr>
          <p:nvPr>
            <p:ph type="body" sz="quarter" idx="22"/>
          </p:nvPr>
        </p:nvSpPr>
        <p:spPr>
          <a:xfrm>
            <a:off x="6284490" y="4006915"/>
            <a:ext cx="4955431" cy="386924"/>
          </a:xfrm>
          <a:prstGeom prst="rect">
            <a:avLst/>
          </a:prstGeom>
        </p:spPr>
        <p:txBody>
          <a:bodyPr lIns="0" tIns="0" rIns="0" bIns="0"/>
          <a:lstStyle/>
          <a:p>
            <a:endParaRPr/>
          </a:p>
        </p:txBody>
      </p:sp>
      <p:sp>
        <p:nvSpPr>
          <p:cNvPr id="95" name="Text Placeholder 2"/>
          <p:cNvSpPr>
            <a:spLocks noGrp="1"/>
          </p:cNvSpPr>
          <p:nvPr>
            <p:ph type="body" sz="quarter" idx="23"/>
          </p:nvPr>
        </p:nvSpPr>
        <p:spPr>
          <a:xfrm>
            <a:off x="6284490" y="3384858"/>
            <a:ext cx="4955431" cy="539498"/>
          </a:xfrm>
          <a:prstGeom prst="rect">
            <a:avLst/>
          </a:prstGeom>
        </p:spPr>
        <p:txBody>
          <a:bodyPr lIns="0" tIns="0" rIns="0" bIns="0" anchor="b"/>
          <a:lstStyle/>
          <a:p>
            <a:endParaRPr/>
          </a:p>
        </p:txBody>
      </p:sp>
      <p:sp>
        <p:nvSpPr>
          <p:cNvPr id="96" name="Text Placeholder 2"/>
          <p:cNvSpPr>
            <a:spLocks noGrp="1"/>
          </p:cNvSpPr>
          <p:nvPr>
            <p:ph type="body" sz="quarter" idx="24"/>
          </p:nvPr>
        </p:nvSpPr>
        <p:spPr>
          <a:xfrm>
            <a:off x="6284490" y="2827650"/>
            <a:ext cx="4955431" cy="386924"/>
          </a:xfrm>
          <a:prstGeom prst="rect">
            <a:avLst/>
          </a:prstGeom>
        </p:spPr>
        <p:txBody>
          <a:bodyPr lIns="0" tIns="0" rIns="0" bIns="0"/>
          <a:lstStyle/>
          <a:p>
            <a:endParaRPr/>
          </a:p>
        </p:txBody>
      </p:sp>
      <p:sp>
        <p:nvSpPr>
          <p:cNvPr id="97" name="Text Placeholder 2"/>
          <p:cNvSpPr>
            <a:spLocks noGrp="1"/>
          </p:cNvSpPr>
          <p:nvPr>
            <p:ph type="body" sz="quarter" idx="25"/>
          </p:nvPr>
        </p:nvSpPr>
        <p:spPr>
          <a:xfrm>
            <a:off x="6284490" y="2205593"/>
            <a:ext cx="4955431" cy="539498"/>
          </a:xfrm>
          <a:prstGeom prst="rect">
            <a:avLst/>
          </a:prstGeom>
        </p:spPr>
        <p:txBody>
          <a:bodyPr lIns="0" tIns="0" rIns="0" bIns="0" anchor="b"/>
          <a:lstStyle/>
          <a:p>
            <a:endParaRPr/>
          </a:p>
        </p:txBody>
      </p:sp>
      <p:sp>
        <p:nvSpPr>
          <p:cNvPr id="98" name="Rectangle 13"/>
          <p:cNvSpPr/>
          <p:nvPr/>
        </p:nvSpPr>
        <p:spPr>
          <a:xfrm>
            <a:off x="0" y="3442217"/>
            <a:ext cx="3096000"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99"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Computer and Content Layout">
    <p:spTree>
      <p:nvGrpSpPr>
        <p:cNvPr id="1" name=""/>
        <p:cNvGrpSpPr/>
        <p:nvPr/>
      </p:nvGrpSpPr>
      <p:grpSpPr>
        <a:xfrm>
          <a:off x="0" y="0"/>
          <a:ext cx="0" cy="0"/>
          <a:chOff x="0" y="0"/>
          <a:chExt cx="0" cy="0"/>
        </a:xfrm>
      </p:grpSpPr>
      <p:sp>
        <p:nvSpPr>
          <p:cNvPr id="106" name="Rectangle 13"/>
          <p:cNvSpPr/>
          <p:nvPr/>
        </p:nvSpPr>
        <p:spPr>
          <a:xfrm>
            <a:off x="1" y="3120256"/>
            <a:ext cx="9223966"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pic>
        <p:nvPicPr>
          <p:cNvPr id="107" name="Picture 14" descr="Picture 14"/>
          <p:cNvPicPr>
            <a:picLocks noChangeAspect="1"/>
          </p:cNvPicPr>
          <p:nvPr/>
        </p:nvPicPr>
        <p:blipFill>
          <a:blip r:embed="rId2"/>
          <a:stretch>
            <a:fillRect/>
          </a:stretch>
        </p:blipFill>
        <p:spPr>
          <a:xfrm>
            <a:off x="951863" y="871855"/>
            <a:ext cx="5076193" cy="5114289"/>
          </a:xfrm>
          <a:prstGeom prst="rect">
            <a:avLst/>
          </a:prstGeom>
          <a:ln w="12700">
            <a:miter lim="400000"/>
          </a:ln>
        </p:spPr>
      </p:pic>
      <p:sp>
        <p:nvSpPr>
          <p:cNvPr id="108"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109" name="Címszöveg"/>
          <p:cNvSpPr txBox="1">
            <a:spLocks noGrp="1"/>
          </p:cNvSpPr>
          <p:nvPr>
            <p:ph type="title"/>
          </p:nvPr>
        </p:nvSpPr>
        <p:spPr>
          <a:xfrm>
            <a:off x="6958720" y="1656046"/>
            <a:ext cx="4405069" cy="1325565"/>
          </a:xfrm>
          <a:prstGeom prst="rect">
            <a:avLst/>
          </a:prstGeom>
        </p:spPr>
        <p:txBody>
          <a:bodyPr lIns="0" tIns="0" rIns="0" bIns="0" anchor="b"/>
          <a:lstStyle>
            <a:lvl1pPr>
              <a:defRPr sz="3600"/>
            </a:lvl1pPr>
          </a:lstStyle>
          <a:p>
            <a:r>
              <a:t>Címszöveg</a:t>
            </a:r>
          </a:p>
        </p:txBody>
      </p:sp>
      <p:sp>
        <p:nvSpPr>
          <p:cNvPr id="110" name="1. szövegtörzsszint…"/>
          <p:cNvSpPr txBox="1">
            <a:spLocks noGrp="1"/>
          </p:cNvSpPr>
          <p:nvPr>
            <p:ph type="body" sz="quarter" idx="1"/>
          </p:nvPr>
        </p:nvSpPr>
        <p:spPr>
          <a:xfrm>
            <a:off x="6958720" y="3495780"/>
            <a:ext cx="4412153" cy="539498"/>
          </a:xfrm>
          <a:prstGeom prst="rect">
            <a:avLst/>
          </a:prstGeom>
        </p:spPr>
        <p:txBody>
          <a:bodyPr lIns="0" tIns="0" rIns="0" bIns="0" anchor="b"/>
          <a:lstStyle>
            <a:lvl1pPr marL="0" indent="0">
              <a:buClrTx/>
              <a:buSzTx/>
              <a:buNone/>
              <a:defRPr sz="1800" b="1" i="1">
                <a:solidFill>
                  <a:srgbClr val="006F83"/>
                </a:solidFill>
              </a:defRPr>
            </a:lvl1pPr>
            <a:lvl2pPr marL="0" indent="0">
              <a:buClrTx/>
              <a:buSzTx/>
              <a:buNone/>
              <a:defRPr sz="1800" b="1" i="1">
                <a:solidFill>
                  <a:srgbClr val="006F83"/>
                </a:solidFill>
              </a:defRPr>
            </a:lvl2pPr>
            <a:lvl3pPr marL="0" indent="0">
              <a:buClrTx/>
              <a:buSzTx/>
              <a:buNone/>
              <a:defRPr sz="1800" b="1" i="1">
                <a:solidFill>
                  <a:srgbClr val="006F83"/>
                </a:solidFill>
              </a:defRPr>
            </a:lvl3pPr>
            <a:lvl4pPr marL="0" indent="0">
              <a:buClrTx/>
              <a:buSzTx/>
              <a:buNone/>
              <a:defRPr sz="1800" b="1" i="1">
                <a:solidFill>
                  <a:srgbClr val="006F83"/>
                </a:solidFill>
              </a:defRPr>
            </a:lvl4pPr>
            <a:lvl5pPr marL="0" indent="0">
              <a:buClrTx/>
              <a:buSzTx/>
              <a:buNone/>
              <a:defRPr sz="1800" b="1" i="1">
                <a:solidFill>
                  <a:srgbClr val="006F83"/>
                </a:solidFill>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111" name="Text Placeholder 2"/>
          <p:cNvSpPr>
            <a:spLocks noGrp="1"/>
          </p:cNvSpPr>
          <p:nvPr>
            <p:ph type="body" sz="quarter" idx="13"/>
          </p:nvPr>
        </p:nvSpPr>
        <p:spPr>
          <a:xfrm>
            <a:off x="6942680" y="4179661"/>
            <a:ext cx="4405068" cy="1159886"/>
          </a:xfrm>
          <a:prstGeom prst="rect">
            <a:avLst/>
          </a:prstGeom>
        </p:spPr>
        <p:txBody>
          <a:bodyPr lIns="0" tIns="0" rIns="0" bIns="0"/>
          <a:lstStyle/>
          <a:p>
            <a:endParaRPr/>
          </a:p>
        </p:txBody>
      </p:sp>
      <p:sp>
        <p:nvSpPr>
          <p:cNvPr id="112" name="Picture Placeholder 7"/>
          <p:cNvSpPr>
            <a:spLocks noGrp="1"/>
          </p:cNvSpPr>
          <p:nvPr>
            <p:ph type="pic" sz="quarter" idx="14"/>
          </p:nvPr>
        </p:nvSpPr>
        <p:spPr>
          <a:xfrm>
            <a:off x="1284268" y="1243171"/>
            <a:ext cx="4387069" cy="2427878"/>
          </a:xfrm>
          <a:prstGeom prst="rect">
            <a:avLst/>
          </a:prstGeom>
        </p:spPr>
        <p:txBody>
          <a:bodyPr lIns="91439" tIns="45719" rIns="91439" bIns="45719">
            <a:noAutofit/>
          </a:bodyPr>
          <a:lstStyle/>
          <a:p>
            <a:endParaRPr/>
          </a:p>
        </p:txBody>
      </p:sp>
      <p:sp>
        <p:nvSpPr>
          <p:cNvPr id="113" name="Picture Placeholder 13"/>
          <p:cNvSpPr>
            <a:spLocks noGrp="1"/>
          </p:cNvSpPr>
          <p:nvPr>
            <p:ph type="pic" sz="quarter" idx="15"/>
          </p:nvPr>
        </p:nvSpPr>
        <p:spPr>
          <a:xfrm>
            <a:off x="9013407" y="774397"/>
            <a:ext cx="2331723" cy="539498"/>
          </a:xfrm>
          <a:prstGeom prst="rect">
            <a:avLst/>
          </a:prstGeom>
        </p:spPr>
        <p:txBody>
          <a:bodyPr lIns="91439" tIns="45719" rIns="91439" bIns="45719">
            <a:noAutofit/>
          </a:bodyPr>
          <a:lstStyle/>
          <a:p>
            <a:endParaRPr/>
          </a:p>
        </p:txBody>
      </p:sp>
      <p:sp>
        <p:nvSpPr>
          <p:cNvPr id="114"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Picture and Title Layout">
    <p:spTree>
      <p:nvGrpSpPr>
        <p:cNvPr id="1" name=""/>
        <p:cNvGrpSpPr/>
        <p:nvPr/>
      </p:nvGrpSpPr>
      <p:grpSpPr>
        <a:xfrm>
          <a:off x="0" y="0"/>
          <a:ext cx="0" cy="0"/>
          <a:chOff x="0" y="0"/>
          <a:chExt cx="0" cy="0"/>
        </a:xfrm>
      </p:grpSpPr>
      <p:sp>
        <p:nvSpPr>
          <p:cNvPr id="121" name="Прямоугольник 1"/>
          <p:cNvSpPr/>
          <p:nvPr/>
        </p:nvSpPr>
        <p:spPr>
          <a:xfrm>
            <a:off x="3919728" y="-1"/>
            <a:ext cx="4352402" cy="1819469"/>
          </a:xfrm>
          <a:prstGeom prst="rect">
            <a:avLst/>
          </a:prstGeom>
          <a:solidFill>
            <a:srgbClr val="006F83"/>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122" name="Picture Placeholder 7"/>
          <p:cNvSpPr>
            <a:spLocks noGrp="1"/>
          </p:cNvSpPr>
          <p:nvPr>
            <p:ph type="pic" idx="13"/>
          </p:nvPr>
        </p:nvSpPr>
        <p:spPr>
          <a:xfrm>
            <a:off x="0" y="2299716"/>
            <a:ext cx="11352215" cy="3758185"/>
          </a:xfrm>
          <a:prstGeom prst="rect">
            <a:avLst/>
          </a:prstGeom>
        </p:spPr>
        <p:txBody>
          <a:bodyPr lIns="91439" tIns="45719" rIns="91439" bIns="45719">
            <a:noAutofit/>
          </a:bodyPr>
          <a:lstStyle/>
          <a:p>
            <a:endParaRPr/>
          </a:p>
        </p:txBody>
      </p:sp>
      <p:sp>
        <p:nvSpPr>
          <p:cNvPr id="123"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124" name="Címszöveg"/>
          <p:cNvSpPr txBox="1">
            <a:spLocks noGrp="1"/>
          </p:cNvSpPr>
          <p:nvPr>
            <p:ph type="title"/>
          </p:nvPr>
        </p:nvSpPr>
        <p:spPr>
          <a:xfrm>
            <a:off x="3919728" y="0"/>
            <a:ext cx="4352546" cy="1737362"/>
          </a:xfrm>
          <a:prstGeom prst="rect">
            <a:avLst/>
          </a:prstGeom>
        </p:spPr>
        <p:txBody>
          <a:bodyPr lIns="0" tIns="0" rIns="0" bIns="0"/>
          <a:lstStyle>
            <a:lvl1pPr algn="ctr">
              <a:defRPr sz="3600">
                <a:solidFill>
                  <a:schemeClr val="accent1"/>
                </a:solidFill>
              </a:defRPr>
            </a:lvl1pPr>
          </a:lstStyle>
          <a:p>
            <a:r>
              <a:t>Címszöveg</a:t>
            </a:r>
          </a:p>
        </p:txBody>
      </p:sp>
      <p:sp>
        <p:nvSpPr>
          <p:cNvPr id="125" name="Picture Placeholder 13"/>
          <p:cNvSpPr>
            <a:spLocks noGrp="1"/>
          </p:cNvSpPr>
          <p:nvPr>
            <p:ph type="pic" sz="quarter" idx="14"/>
          </p:nvPr>
        </p:nvSpPr>
        <p:spPr>
          <a:xfrm>
            <a:off x="839787" y="774397"/>
            <a:ext cx="2331723" cy="539498"/>
          </a:xfrm>
          <a:prstGeom prst="rect">
            <a:avLst/>
          </a:prstGeom>
        </p:spPr>
        <p:txBody>
          <a:bodyPr lIns="91439" tIns="45719" rIns="91439" bIns="45719">
            <a:noAutofit/>
          </a:bodyPr>
          <a:lstStyle/>
          <a:p>
            <a:endParaRPr/>
          </a:p>
        </p:txBody>
      </p:sp>
      <p:sp>
        <p:nvSpPr>
          <p:cNvPr id="126" name="1. szövegtörzsszint…"/>
          <p:cNvSpPr txBox="1">
            <a:spLocks noGrp="1"/>
          </p:cNvSpPr>
          <p:nvPr>
            <p:ph type="body" sz="quarter" idx="1"/>
          </p:nvPr>
        </p:nvSpPr>
        <p:spPr>
          <a:xfrm>
            <a:off x="3919728" y="1732570"/>
            <a:ext cx="4352402" cy="1404003"/>
          </a:xfrm>
          <a:prstGeom prst="rect">
            <a:avLst/>
          </a:prstGeom>
          <a:solidFill>
            <a:srgbClr val="006F83"/>
          </a:solidFill>
        </p:spPr>
        <p:txBody>
          <a:bodyPr lIns="0" tIns="0" rIns="0" bIns="0"/>
          <a:lstStyle>
            <a:lvl1pPr marL="0" indent="0" algn="ctr">
              <a:buClrTx/>
              <a:buSzTx/>
              <a:buNone/>
              <a:defRPr sz="1800" b="1">
                <a:solidFill>
                  <a:srgbClr val="FFFFFF"/>
                </a:solidFill>
              </a:defRPr>
            </a:lvl1pPr>
            <a:lvl2pPr marL="0" indent="0" algn="ctr">
              <a:buClrTx/>
              <a:buSzTx/>
              <a:buNone/>
              <a:defRPr sz="1800" b="1">
                <a:solidFill>
                  <a:srgbClr val="FFFFFF"/>
                </a:solidFill>
              </a:defRPr>
            </a:lvl2pPr>
            <a:lvl3pPr marL="1143000" indent="-228600" algn="ctr">
              <a:buClrTx/>
              <a:defRPr sz="1800" b="1">
                <a:solidFill>
                  <a:srgbClr val="FFFFFF"/>
                </a:solidFill>
              </a:defRPr>
            </a:lvl3pPr>
            <a:lvl4pPr marL="1628775" indent="-257175" algn="ctr">
              <a:buClrTx/>
              <a:defRPr sz="1800" b="1">
                <a:solidFill>
                  <a:srgbClr val="FFFFFF"/>
                </a:solidFill>
              </a:defRPr>
            </a:lvl4pPr>
            <a:lvl5pPr marL="2085975" indent="-257175" algn="ctr">
              <a:buClrTx/>
              <a:defRPr sz="1800" b="1">
                <a:solidFill>
                  <a:srgbClr val="FFFFFF"/>
                </a:solidFill>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127" name="Rectangle 23"/>
          <p:cNvSpPr/>
          <p:nvPr/>
        </p:nvSpPr>
        <p:spPr>
          <a:xfrm>
            <a:off x="5089199" y="1528088"/>
            <a:ext cx="7102802" cy="201171"/>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128"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Three Blocks Content Layout">
    <p:spTree>
      <p:nvGrpSpPr>
        <p:cNvPr id="1" name=""/>
        <p:cNvGrpSpPr/>
        <p:nvPr/>
      </p:nvGrpSpPr>
      <p:grpSpPr>
        <a:xfrm>
          <a:off x="0" y="0"/>
          <a:ext cx="0" cy="0"/>
          <a:chOff x="0" y="0"/>
          <a:chExt cx="0" cy="0"/>
        </a:xfrm>
      </p:grpSpPr>
      <p:sp>
        <p:nvSpPr>
          <p:cNvPr id="135"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136" name="1. szövegtörzsszint…"/>
          <p:cNvSpPr txBox="1">
            <a:spLocks noGrp="1"/>
          </p:cNvSpPr>
          <p:nvPr>
            <p:ph type="body" sz="quarter" idx="1"/>
          </p:nvPr>
        </p:nvSpPr>
        <p:spPr>
          <a:xfrm>
            <a:off x="862258" y="1740125"/>
            <a:ext cx="7800834" cy="939608"/>
          </a:xfrm>
          <a:prstGeom prst="rect">
            <a:avLst/>
          </a:prstGeom>
        </p:spPr>
        <p:txBody>
          <a:bodyPr lIns="0" tIns="0" rIns="0" bIns="0"/>
          <a:lstStyle>
            <a:lvl1pPr marL="0" indent="0">
              <a:buClrTx/>
              <a:buSzTx/>
              <a:buNone/>
              <a:defRPr sz="1800" b="1" i="1">
                <a:solidFill>
                  <a:srgbClr val="006F83"/>
                </a:solidFill>
              </a:defRPr>
            </a:lvl1pPr>
            <a:lvl2pPr marL="0" indent="0">
              <a:buClrTx/>
              <a:buSzTx/>
              <a:buNone/>
              <a:defRPr sz="1800" b="1" i="1">
                <a:solidFill>
                  <a:srgbClr val="006F83"/>
                </a:solidFill>
              </a:defRPr>
            </a:lvl2pPr>
            <a:lvl3pPr marL="0" indent="0">
              <a:buClrTx/>
              <a:buSzTx/>
              <a:buNone/>
              <a:defRPr sz="1800" b="1" i="1">
                <a:solidFill>
                  <a:srgbClr val="006F83"/>
                </a:solidFill>
              </a:defRPr>
            </a:lvl3pPr>
            <a:lvl4pPr marL="0" indent="0">
              <a:buClrTx/>
              <a:buSzTx/>
              <a:buNone/>
              <a:defRPr sz="1800" b="1" i="1">
                <a:solidFill>
                  <a:srgbClr val="006F83"/>
                </a:solidFill>
              </a:defRPr>
            </a:lvl4pPr>
            <a:lvl5pPr marL="0" indent="0">
              <a:buClrTx/>
              <a:buSzTx/>
              <a:buNone/>
              <a:defRPr sz="1800" b="1" i="1">
                <a:solidFill>
                  <a:srgbClr val="006F83"/>
                </a:solidFill>
              </a:defRPr>
            </a:lvl5pPr>
          </a:lstStyle>
          <a:p>
            <a:r>
              <a:t>1. szövegtörzsszint</a:t>
            </a:r>
          </a:p>
          <a:p>
            <a:pPr lvl="1"/>
            <a:r>
              <a:t>2. szövegtörzsszint</a:t>
            </a:r>
          </a:p>
          <a:p>
            <a:pPr lvl="2"/>
            <a:r>
              <a:t>3. szövegtörzsszint</a:t>
            </a:r>
          </a:p>
          <a:p>
            <a:pPr lvl="3"/>
            <a:r>
              <a:t>4. szövegtörzsszint</a:t>
            </a:r>
          </a:p>
          <a:p>
            <a:pPr lvl="4"/>
            <a:r>
              <a:t>5. szövegtörzsszint</a:t>
            </a:r>
          </a:p>
        </p:txBody>
      </p:sp>
      <p:sp>
        <p:nvSpPr>
          <p:cNvPr id="137" name="Text Placeholder 2"/>
          <p:cNvSpPr>
            <a:spLocks noGrp="1"/>
          </p:cNvSpPr>
          <p:nvPr>
            <p:ph type="body" sz="quarter" idx="13"/>
          </p:nvPr>
        </p:nvSpPr>
        <p:spPr>
          <a:xfrm>
            <a:off x="1216018" y="4552662"/>
            <a:ext cx="2926084" cy="1135353"/>
          </a:xfrm>
          <a:prstGeom prst="rect">
            <a:avLst/>
          </a:prstGeom>
        </p:spPr>
        <p:txBody>
          <a:bodyPr lIns="0" tIns="0" rIns="0" bIns="0"/>
          <a:lstStyle/>
          <a:p>
            <a:endParaRPr/>
          </a:p>
        </p:txBody>
      </p:sp>
      <p:sp>
        <p:nvSpPr>
          <p:cNvPr id="138" name="Címszöveg"/>
          <p:cNvSpPr txBox="1">
            <a:spLocks noGrp="1"/>
          </p:cNvSpPr>
          <p:nvPr>
            <p:ph type="title"/>
          </p:nvPr>
        </p:nvSpPr>
        <p:spPr>
          <a:xfrm>
            <a:off x="838200" y="617258"/>
            <a:ext cx="7800834" cy="594134"/>
          </a:xfrm>
          <a:prstGeom prst="rect">
            <a:avLst/>
          </a:prstGeom>
        </p:spPr>
        <p:txBody>
          <a:bodyPr lIns="0" tIns="0" rIns="0" bIns="0" anchor="b"/>
          <a:lstStyle>
            <a:lvl1pPr>
              <a:defRPr sz="3600"/>
            </a:lvl1pPr>
          </a:lstStyle>
          <a:p>
            <a:r>
              <a:t>Címszöveg</a:t>
            </a:r>
          </a:p>
        </p:txBody>
      </p:sp>
      <p:sp>
        <p:nvSpPr>
          <p:cNvPr id="139" name="Text Placeholder 2"/>
          <p:cNvSpPr>
            <a:spLocks noGrp="1"/>
          </p:cNvSpPr>
          <p:nvPr>
            <p:ph type="body" sz="quarter" idx="14"/>
          </p:nvPr>
        </p:nvSpPr>
        <p:spPr>
          <a:xfrm>
            <a:off x="1216018" y="4002721"/>
            <a:ext cx="2926084" cy="467384"/>
          </a:xfrm>
          <a:prstGeom prst="rect">
            <a:avLst/>
          </a:prstGeom>
        </p:spPr>
        <p:txBody>
          <a:bodyPr lIns="0" tIns="0" rIns="0" bIns="0" anchor="b"/>
          <a:lstStyle/>
          <a:p>
            <a:endParaRPr/>
          </a:p>
        </p:txBody>
      </p:sp>
      <p:sp>
        <p:nvSpPr>
          <p:cNvPr id="140" name="Picture Placeholder 13"/>
          <p:cNvSpPr>
            <a:spLocks noGrp="1"/>
          </p:cNvSpPr>
          <p:nvPr>
            <p:ph type="pic" sz="quarter" idx="15"/>
          </p:nvPr>
        </p:nvSpPr>
        <p:spPr>
          <a:xfrm>
            <a:off x="9013407" y="774397"/>
            <a:ext cx="2331723" cy="539498"/>
          </a:xfrm>
          <a:prstGeom prst="rect">
            <a:avLst/>
          </a:prstGeom>
        </p:spPr>
        <p:txBody>
          <a:bodyPr lIns="91439" tIns="45719" rIns="91439" bIns="45719">
            <a:noAutofit/>
          </a:bodyPr>
          <a:lstStyle/>
          <a:p>
            <a:endParaRPr/>
          </a:p>
        </p:txBody>
      </p:sp>
      <p:sp>
        <p:nvSpPr>
          <p:cNvPr id="141" name="Text Placeholder 7"/>
          <p:cNvSpPr>
            <a:spLocks noGrp="1"/>
          </p:cNvSpPr>
          <p:nvPr>
            <p:ph type="body" sz="quarter" idx="16"/>
          </p:nvPr>
        </p:nvSpPr>
        <p:spPr>
          <a:xfrm>
            <a:off x="862258" y="2780483"/>
            <a:ext cx="1188722" cy="1188723"/>
          </a:xfrm>
          <a:prstGeom prst="rect">
            <a:avLst/>
          </a:prstGeom>
          <a:solidFill>
            <a:schemeClr val="accent1">
              <a:alpha val="50000"/>
            </a:schemeClr>
          </a:solidFill>
        </p:spPr>
        <p:txBody>
          <a:bodyPr lIns="0" tIns="0" rIns="0" bIns="0" anchor="ctr"/>
          <a:lstStyle/>
          <a:p>
            <a:endParaRPr/>
          </a:p>
        </p:txBody>
      </p:sp>
      <p:sp>
        <p:nvSpPr>
          <p:cNvPr id="142" name="Text Placeholder 2"/>
          <p:cNvSpPr>
            <a:spLocks noGrp="1"/>
          </p:cNvSpPr>
          <p:nvPr>
            <p:ph type="body" sz="quarter" idx="17"/>
          </p:nvPr>
        </p:nvSpPr>
        <p:spPr>
          <a:xfrm>
            <a:off x="4834375" y="4552662"/>
            <a:ext cx="2926082" cy="1135353"/>
          </a:xfrm>
          <a:prstGeom prst="rect">
            <a:avLst/>
          </a:prstGeom>
        </p:spPr>
        <p:txBody>
          <a:bodyPr lIns="0" tIns="0" rIns="0" bIns="0"/>
          <a:lstStyle/>
          <a:p>
            <a:endParaRPr/>
          </a:p>
        </p:txBody>
      </p:sp>
      <p:sp>
        <p:nvSpPr>
          <p:cNvPr id="143" name="Text Placeholder 2"/>
          <p:cNvSpPr>
            <a:spLocks noGrp="1"/>
          </p:cNvSpPr>
          <p:nvPr>
            <p:ph type="body" sz="quarter" idx="18"/>
          </p:nvPr>
        </p:nvSpPr>
        <p:spPr>
          <a:xfrm>
            <a:off x="4834375" y="4002721"/>
            <a:ext cx="2926082" cy="467384"/>
          </a:xfrm>
          <a:prstGeom prst="rect">
            <a:avLst/>
          </a:prstGeom>
        </p:spPr>
        <p:txBody>
          <a:bodyPr lIns="0" tIns="0" rIns="0" bIns="0" anchor="b"/>
          <a:lstStyle/>
          <a:p>
            <a:endParaRPr/>
          </a:p>
        </p:txBody>
      </p:sp>
      <p:sp>
        <p:nvSpPr>
          <p:cNvPr id="144" name="Text Placeholder 7"/>
          <p:cNvSpPr>
            <a:spLocks noGrp="1"/>
          </p:cNvSpPr>
          <p:nvPr>
            <p:ph type="body" sz="quarter" idx="19"/>
          </p:nvPr>
        </p:nvSpPr>
        <p:spPr>
          <a:xfrm>
            <a:off x="4480612" y="2780483"/>
            <a:ext cx="1188722" cy="1188723"/>
          </a:xfrm>
          <a:prstGeom prst="rect">
            <a:avLst/>
          </a:prstGeom>
          <a:solidFill>
            <a:schemeClr val="accent1">
              <a:alpha val="50000"/>
            </a:schemeClr>
          </a:solidFill>
        </p:spPr>
        <p:txBody>
          <a:bodyPr lIns="0" tIns="0" rIns="0" bIns="0" anchor="ctr"/>
          <a:lstStyle/>
          <a:p>
            <a:endParaRPr/>
          </a:p>
        </p:txBody>
      </p:sp>
      <p:sp>
        <p:nvSpPr>
          <p:cNvPr id="145" name="Text Placeholder 2"/>
          <p:cNvSpPr>
            <a:spLocks noGrp="1"/>
          </p:cNvSpPr>
          <p:nvPr>
            <p:ph type="body" sz="quarter" idx="20"/>
          </p:nvPr>
        </p:nvSpPr>
        <p:spPr>
          <a:xfrm>
            <a:off x="8452731" y="4552662"/>
            <a:ext cx="2926082" cy="1135353"/>
          </a:xfrm>
          <a:prstGeom prst="rect">
            <a:avLst/>
          </a:prstGeom>
        </p:spPr>
        <p:txBody>
          <a:bodyPr lIns="0" tIns="0" rIns="0" bIns="0"/>
          <a:lstStyle/>
          <a:p>
            <a:endParaRPr/>
          </a:p>
        </p:txBody>
      </p:sp>
      <p:sp>
        <p:nvSpPr>
          <p:cNvPr id="146" name="Text Placeholder 2"/>
          <p:cNvSpPr>
            <a:spLocks noGrp="1"/>
          </p:cNvSpPr>
          <p:nvPr>
            <p:ph type="body" sz="quarter" idx="21"/>
          </p:nvPr>
        </p:nvSpPr>
        <p:spPr>
          <a:xfrm>
            <a:off x="8452731" y="4002721"/>
            <a:ext cx="2926082" cy="467384"/>
          </a:xfrm>
          <a:prstGeom prst="rect">
            <a:avLst/>
          </a:prstGeom>
        </p:spPr>
        <p:txBody>
          <a:bodyPr lIns="0" tIns="0" rIns="0" bIns="0" anchor="b"/>
          <a:lstStyle/>
          <a:p>
            <a:endParaRPr/>
          </a:p>
        </p:txBody>
      </p:sp>
      <p:sp>
        <p:nvSpPr>
          <p:cNvPr id="147" name="Text Placeholder 7"/>
          <p:cNvSpPr>
            <a:spLocks noGrp="1"/>
          </p:cNvSpPr>
          <p:nvPr>
            <p:ph type="body" sz="quarter" idx="22"/>
          </p:nvPr>
        </p:nvSpPr>
        <p:spPr>
          <a:xfrm>
            <a:off x="8098969" y="2780483"/>
            <a:ext cx="1188722" cy="1188723"/>
          </a:xfrm>
          <a:prstGeom prst="rect">
            <a:avLst/>
          </a:prstGeom>
          <a:solidFill>
            <a:schemeClr val="accent1">
              <a:alpha val="50000"/>
            </a:schemeClr>
          </a:solidFill>
        </p:spPr>
        <p:txBody>
          <a:bodyPr lIns="0" tIns="0" rIns="0" bIns="0" anchor="ctr"/>
          <a:lstStyle/>
          <a:p>
            <a:endParaRPr/>
          </a:p>
        </p:txBody>
      </p:sp>
      <p:sp>
        <p:nvSpPr>
          <p:cNvPr id="148" name="Rectangle 16"/>
          <p:cNvSpPr/>
          <p:nvPr/>
        </p:nvSpPr>
        <p:spPr>
          <a:xfrm>
            <a:off x="-1" y="1380173"/>
            <a:ext cx="5005522"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149" name="Diasorszám"/>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5"/>
          <p:cNvSpPr/>
          <p:nvPr/>
        </p:nvSpPr>
        <p:spPr>
          <a:xfrm>
            <a:off x="11352213" y="6246907"/>
            <a:ext cx="839789"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3" name="Rectangle 11"/>
          <p:cNvSpPr/>
          <p:nvPr/>
        </p:nvSpPr>
        <p:spPr>
          <a:xfrm>
            <a:off x="-2" y="1593587"/>
            <a:ext cx="10285888" cy="201170"/>
          </a:xfrm>
          <a:prstGeom prst="rect">
            <a:avLst/>
          </a:prstGeom>
          <a:solidFill>
            <a:schemeClr val="accent1"/>
          </a:solidFill>
          <a:ln w="12700">
            <a:miter lim="400000"/>
          </a:ln>
        </p:spPr>
        <p:txBody>
          <a:bodyPr lIns="45718" tIns="45718" rIns="45718" bIns="45718" anchor="ctr"/>
          <a:lstStyle/>
          <a:p>
            <a:pPr algn="ctr">
              <a:defRPr>
                <a:latin typeface="Times New Roman"/>
                <a:ea typeface="Times New Roman"/>
                <a:cs typeface="Times New Roman"/>
                <a:sym typeface="Times New Roman"/>
              </a:defRPr>
            </a:pPr>
            <a:endParaRPr/>
          </a:p>
        </p:txBody>
      </p:sp>
      <p:sp>
        <p:nvSpPr>
          <p:cNvPr id="4" name="Címszöveg"/>
          <p:cNvSpPr txBox="1">
            <a:spLocks noGrp="1"/>
          </p:cNvSpPr>
          <p:nvPr>
            <p:ph type="title"/>
          </p:nvPr>
        </p:nvSpPr>
        <p:spPr>
          <a:xfrm>
            <a:off x="838200" y="365125"/>
            <a:ext cx="10515600" cy="11878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chor="ctr">
            <a:normAutofit/>
          </a:bodyPr>
          <a:lstStyle/>
          <a:p>
            <a:r>
              <a:t>Címszöveg</a:t>
            </a:r>
          </a:p>
        </p:txBody>
      </p:sp>
      <p:sp>
        <p:nvSpPr>
          <p:cNvPr id="5" name="1. szövegtörzsszint…"/>
          <p:cNvSpPr txBox="1">
            <a:spLocks noGrp="1"/>
          </p:cNvSpPr>
          <p:nvPr>
            <p:ph type="body" idx="1"/>
          </p:nvPr>
        </p:nvSpPr>
        <p:spPr>
          <a:xfrm>
            <a:off x="838200" y="1825625"/>
            <a:ext cx="10515600" cy="41132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a:bodyPr>
          <a:lstStyle/>
          <a:p>
            <a:r>
              <a:t>1. szövegtörzsszint</a:t>
            </a:r>
          </a:p>
          <a:p>
            <a:pPr lvl="1"/>
            <a:r>
              <a:t>2. szövegtörzsszint</a:t>
            </a:r>
          </a:p>
          <a:p>
            <a:pPr lvl="2"/>
            <a:r>
              <a:t>3. szövegtörzsszint</a:t>
            </a:r>
          </a:p>
          <a:p>
            <a:pPr lvl="3"/>
            <a:r>
              <a:t>4. szövegtörzsszint</a:t>
            </a:r>
          </a:p>
          <a:p>
            <a:pPr lvl="4"/>
            <a:r>
              <a:t>5. szövegtörzsszint</a:t>
            </a:r>
          </a:p>
        </p:txBody>
      </p:sp>
      <p:sp>
        <p:nvSpPr>
          <p:cNvPr id="6" name="Diasorszám"/>
          <p:cNvSpPr txBox="1">
            <a:spLocks noGrp="1"/>
          </p:cNvSpPr>
          <p:nvPr>
            <p:ph type="sldNum" sz="quarter" idx="2"/>
          </p:nvPr>
        </p:nvSpPr>
        <p:spPr>
          <a:xfrm>
            <a:off x="11150600" y="6262758"/>
            <a:ext cx="139701" cy="134306"/>
          </a:xfrm>
          <a:prstGeom prst="rect">
            <a:avLst/>
          </a:prstGeom>
          <a:ln w="12700">
            <a:miter lim="400000"/>
          </a:ln>
        </p:spPr>
        <p:txBody>
          <a:bodyPr wrap="none" lIns="0" tIns="0" rIns="0" bIns="0">
            <a:spAutoFit/>
          </a:bodyPr>
          <a:lstStyle>
            <a:lvl1pPr algn="ctr">
              <a:defRPr sz="1000" b="1">
                <a:solidFill>
                  <a:srgbClr val="006F83"/>
                </a:solidFill>
                <a:latin typeface="Times New Roman"/>
                <a:ea typeface="Times New Roman"/>
                <a:cs typeface="Times New Roman"/>
                <a:sym typeface="Times New Roman"/>
              </a:defRPr>
            </a:lvl1pPr>
          </a:lstStyle>
          <a:p>
            <a:fld id="{86CB4B4D-7CA3-9044-876B-883B54F8677D}" type="slidenum">
              <a:t>‹nr.›</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Lst>
  <p:transition spd="med"/>
  <p:txStyles>
    <p:titleStyle>
      <a:lvl1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6F83"/>
          </a:solidFill>
          <a:uFillTx/>
          <a:latin typeface="Tahoma"/>
          <a:ea typeface="Tahoma"/>
          <a:cs typeface="Tahoma"/>
          <a:sym typeface="Tahoma"/>
        </a:defRPr>
      </a:lvl1pPr>
      <a:lvl2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6F83"/>
          </a:solidFill>
          <a:uFillTx/>
          <a:latin typeface="Tahoma"/>
          <a:ea typeface="Tahoma"/>
          <a:cs typeface="Tahoma"/>
          <a:sym typeface="Tahoma"/>
        </a:defRPr>
      </a:lvl2pPr>
      <a:lvl3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6F83"/>
          </a:solidFill>
          <a:uFillTx/>
          <a:latin typeface="Tahoma"/>
          <a:ea typeface="Tahoma"/>
          <a:cs typeface="Tahoma"/>
          <a:sym typeface="Tahoma"/>
        </a:defRPr>
      </a:lvl3pPr>
      <a:lvl4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6F83"/>
          </a:solidFill>
          <a:uFillTx/>
          <a:latin typeface="Tahoma"/>
          <a:ea typeface="Tahoma"/>
          <a:cs typeface="Tahoma"/>
          <a:sym typeface="Tahoma"/>
        </a:defRPr>
      </a:lvl4pPr>
      <a:lvl5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6F83"/>
          </a:solidFill>
          <a:uFillTx/>
          <a:latin typeface="Tahoma"/>
          <a:ea typeface="Tahoma"/>
          <a:cs typeface="Tahoma"/>
          <a:sym typeface="Tahoma"/>
        </a:defRPr>
      </a:lvl5pPr>
      <a:lvl6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6F83"/>
          </a:solidFill>
          <a:uFillTx/>
          <a:latin typeface="Tahoma"/>
          <a:ea typeface="Tahoma"/>
          <a:cs typeface="Tahoma"/>
          <a:sym typeface="Tahoma"/>
        </a:defRPr>
      </a:lvl6pPr>
      <a:lvl7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6F83"/>
          </a:solidFill>
          <a:uFillTx/>
          <a:latin typeface="Tahoma"/>
          <a:ea typeface="Tahoma"/>
          <a:cs typeface="Tahoma"/>
          <a:sym typeface="Tahoma"/>
        </a:defRPr>
      </a:lvl7pPr>
      <a:lvl8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6F83"/>
          </a:solidFill>
          <a:uFillTx/>
          <a:latin typeface="Tahoma"/>
          <a:ea typeface="Tahoma"/>
          <a:cs typeface="Tahoma"/>
          <a:sym typeface="Tahoma"/>
        </a:defRPr>
      </a:lvl8pPr>
      <a:lvl9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6F83"/>
          </a:solidFill>
          <a:uFillTx/>
          <a:latin typeface="Tahoma"/>
          <a:ea typeface="Tahoma"/>
          <a:cs typeface="Tahoma"/>
          <a:sym typeface="Tahoma"/>
        </a:defRPr>
      </a:lvl9pPr>
    </p:titleStyle>
    <p:bodyStyle>
      <a:lvl1pPr marL="228600" marR="0" indent="-228600" algn="l" defTabSz="914400" rtl="0" latinLnBrk="0">
        <a:lnSpc>
          <a:spcPct val="90000"/>
        </a:lnSpc>
        <a:spcBef>
          <a:spcPts val="1000"/>
        </a:spcBef>
        <a:spcAft>
          <a:spcPts val="0"/>
        </a:spcAft>
        <a:buClr>
          <a:schemeClr val="accent1"/>
        </a:buClr>
        <a:buSzPct val="100000"/>
        <a:buFontTx/>
        <a:buChar char="▪"/>
        <a:tabLst/>
        <a:defRPr sz="2400" b="0" i="0" u="none" strike="noStrike" cap="none" spc="0" baseline="0">
          <a:solidFill>
            <a:srgbClr val="4D4D4D"/>
          </a:solidFill>
          <a:uFillTx/>
          <a:latin typeface="Times New Roman"/>
          <a:ea typeface="Times New Roman"/>
          <a:cs typeface="Times New Roman"/>
          <a:sym typeface="Times New Roman"/>
        </a:defRPr>
      </a:lvl1pPr>
      <a:lvl2pPr marL="731519" marR="0" indent="-274319" algn="l" defTabSz="914400" rtl="0" latinLnBrk="0">
        <a:lnSpc>
          <a:spcPct val="90000"/>
        </a:lnSpc>
        <a:spcBef>
          <a:spcPts val="1000"/>
        </a:spcBef>
        <a:spcAft>
          <a:spcPts val="0"/>
        </a:spcAft>
        <a:buClr>
          <a:schemeClr val="accent1"/>
        </a:buClr>
        <a:buSzPct val="100000"/>
        <a:buFontTx/>
        <a:buChar char="▪"/>
        <a:tabLst/>
        <a:defRPr sz="2400" b="0" i="0" u="none" strike="noStrike" cap="none" spc="0" baseline="0">
          <a:solidFill>
            <a:srgbClr val="4D4D4D"/>
          </a:solidFill>
          <a:uFillTx/>
          <a:latin typeface="Times New Roman"/>
          <a:ea typeface="Times New Roman"/>
          <a:cs typeface="Times New Roman"/>
          <a:sym typeface="Times New Roman"/>
        </a:defRPr>
      </a:lvl2pPr>
      <a:lvl3pPr marL="1219200" marR="0" indent="-304800" algn="l" defTabSz="914400" rtl="0" latinLnBrk="0">
        <a:lnSpc>
          <a:spcPct val="90000"/>
        </a:lnSpc>
        <a:spcBef>
          <a:spcPts val="1000"/>
        </a:spcBef>
        <a:spcAft>
          <a:spcPts val="0"/>
        </a:spcAft>
        <a:buClr>
          <a:schemeClr val="accent1"/>
        </a:buClr>
        <a:buSzPct val="100000"/>
        <a:buFontTx/>
        <a:buChar char="▪"/>
        <a:tabLst/>
        <a:defRPr sz="2400" b="0" i="0" u="none" strike="noStrike" cap="none" spc="0" baseline="0">
          <a:solidFill>
            <a:srgbClr val="4D4D4D"/>
          </a:solidFill>
          <a:uFillTx/>
          <a:latin typeface="Times New Roman"/>
          <a:ea typeface="Times New Roman"/>
          <a:cs typeface="Times New Roman"/>
          <a:sym typeface="Times New Roman"/>
        </a:defRPr>
      </a:lvl3pPr>
      <a:lvl4pPr marL="1714500" marR="0" indent="-342900" algn="l" defTabSz="914400" rtl="0" latinLnBrk="0">
        <a:lnSpc>
          <a:spcPct val="90000"/>
        </a:lnSpc>
        <a:spcBef>
          <a:spcPts val="1000"/>
        </a:spcBef>
        <a:spcAft>
          <a:spcPts val="0"/>
        </a:spcAft>
        <a:buClr>
          <a:schemeClr val="accent1"/>
        </a:buClr>
        <a:buSzPct val="100000"/>
        <a:buFontTx/>
        <a:buChar char="▪"/>
        <a:tabLst/>
        <a:defRPr sz="2400" b="0" i="0" u="none" strike="noStrike" cap="none" spc="0" baseline="0">
          <a:solidFill>
            <a:srgbClr val="4D4D4D"/>
          </a:solidFill>
          <a:uFillTx/>
          <a:latin typeface="Times New Roman"/>
          <a:ea typeface="Times New Roman"/>
          <a:cs typeface="Times New Roman"/>
          <a:sym typeface="Times New Roman"/>
        </a:defRPr>
      </a:lvl4pPr>
      <a:lvl5pPr marL="2171700" marR="0" indent="-342900" algn="l" defTabSz="914400" rtl="0" latinLnBrk="0">
        <a:lnSpc>
          <a:spcPct val="90000"/>
        </a:lnSpc>
        <a:spcBef>
          <a:spcPts val="1000"/>
        </a:spcBef>
        <a:spcAft>
          <a:spcPts val="0"/>
        </a:spcAft>
        <a:buClr>
          <a:schemeClr val="accent1"/>
        </a:buClr>
        <a:buSzPct val="100000"/>
        <a:buFontTx/>
        <a:buChar char="▪"/>
        <a:tabLst/>
        <a:defRPr sz="2400" b="0" i="0" u="none" strike="noStrike" cap="none" spc="0" baseline="0">
          <a:solidFill>
            <a:srgbClr val="4D4D4D"/>
          </a:solidFill>
          <a:uFillTx/>
          <a:latin typeface="Times New Roman"/>
          <a:ea typeface="Times New Roman"/>
          <a:cs typeface="Times New Roman"/>
          <a:sym typeface="Times New Roman"/>
        </a:defRPr>
      </a:lvl5pPr>
      <a:lvl6pPr marL="2590800" marR="0" indent="-304800" algn="l" defTabSz="914400" rtl="0" latinLnBrk="0">
        <a:lnSpc>
          <a:spcPct val="90000"/>
        </a:lnSpc>
        <a:spcBef>
          <a:spcPts val="1000"/>
        </a:spcBef>
        <a:spcAft>
          <a:spcPts val="0"/>
        </a:spcAft>
        <a:buClr>
          <a:schemeClr val="accent1"/>
        </a:buClr>
        <a:buSzPct val="100000"/>
        <a:buFontTx/>
        <a:buChar char="•"/>
        <a:tabLst/>
        <a:defRPr sz="2400" b="0" i="0" u="none" strike="noStrike" cap="none" spc="0" baseline="0">
          <a:solidFill>
            <a:srgbClr val="4D4D4D"/>
          </a:solidFill>
          <a:uFillTx/>
          <a:latin typeface="Times New Roman"/>
          <a:ea typeface="Times New Roman"/>
          <a:cs typeface="Times New Roman"/>
          <a:sym typeface="Times New Roman"/>
        </a:defRPr>
      </a:lvl6pPr>
      <a:lvl7pPr marL="3048000" marR="0" indent="-304800" algn="l" defTabSz="914400" rtl="0" latinLnBrk="0">
        <a:lnSpc>
          <a:spcPct val="90000"/>
        </a:lnSpc>
        <a:spcBef>
          <a:spcPts val="1000"/>
        </a:spcBef>
        <a:spcAft>
          <a:spcPts val="0"/>
        </a:spcAft>
        <a:buClr>
          <a:schemeClr val="accent1"/>
        </a:buClr>
        <a:buSzPct val="100000"/>
        <a:buFontTx/>
        <a:buChar char="•"/>
        <a:tabLst/>
        <a:defRPr sz="2400" b="0" i="0" u="none" strike="noStrike" cap="none" spc="0" baseline="0">
          <a:solidFill>
            <a:srgbClr val="4D4D4D"/>
          </a:solidFill>
          <a:uFillTx/>
          <a:latin typeface="Times New Roman"/>
          <a:ea typeface="Times New Roman"/>
          <a:cs typeface="Times New Roman"/>
          <a:sym typeface="Times New Roman"/>
        </a:defRPr>
      </a:lvl7pPr>
      <a:lvl8pPr marL="3505200" marR="0" indent="-304800" algn="l" defTabSz="914400" rtl="0" latinLnBrk="0">
        <a:lnSpc>
          <a:spcPct val="90000"/>
        </a:lnSpc>
        <a:spcBef>
          <a:spcPts val="1000"/>
        </a:spcBef>
        <a:spcAft>
          <a:spcPts val="0"/>
        </a:spcAft>
        <a:buClr>
          <a:schemeClr val="accent1"/>
        </a:buClr>
        <a:buSzPct val="100000"/>
        <a:buFontTx/>
        <a:buChar char="•"/>
        <a:tabLst/>
        <a:defRPr sz="2400" b="0" i="0" u="none" strike="noStrike" cap="none" spc="0" baseline="0">
          <a:solidFill>
            <a:srgbClr val="4D4D4D"/>
          </a:solidFill>
          <a:uFillTx/>
          <a:latin typeface="Times New Roman"/>
          <a:ea typeface="Times New Roman"/>
          <a:cs typeface="Times New Roman"/>
          <a:sym typeface="Times New Roman"/>
        </a:defRPr>
      </a:lvl8pPr>
      <a:lvl9pPr marL="3962400" marR="0" indent="-304800" algn="l" defTabSz="914400" rtl="0" latinLnBrk="0">
        <a:lnSpc>
          <a:spcPct val="90000"/>
        </a:lnSpc>
        <a:spcBef>
          <a:spcPts val="1000"/>
        </a:spcBef>
        <a:spcAft>
          <a:spcPts val="0"/>
        </a:spcAft>
        <a:buClr>
          <a:schemeClr val="accent1"/>
        </a:buClr>
        <a:buSzPct val="100000"/>
        <a:buFontTx/>
        <a:buChar char="•"/>
        <a:tabLst/>
        <a:defRPr sz="2400" b="0" i="0" u="none" strike="noStrike" cap="none" spc="0" baseline="0">
          <a:solidFill>
            <a:srgbClr val="4D4D4D"/>
          </a:solidFill>
          <a:uFillTx/>
          <a:latin typeface="Times New Roman"/>
          <a:ea typeface="Times New Roman"/>
          <a:cs typeface="Times New Roman"/>
          <a:sym typeface="Times New Roman"/>
        </a:defRPr>
      </a:lvl9pPr>
    </p:bodyStyle>
    <p:otherStyle>
      <a:lvl1pPr marL="0" marR="0" indent="0" algn="ctr" defTabSz="914400" rtl="0" latinLnBrk="0">
        <a:lnSpc>
          <a:spcPct val="100000"/>
        </a:lnSpc>
        <a:spcBef>
          <a:spcPts val="0"/>
        </a:spcBef>
        <a:spcAft>
          <a:spcPts val="0"/>
        </a:spcAft>
        <a:buClrTx/>
        <a:buSzTx/>
        <a:buFontTx/>
        <a:buNone/>
        <a:tabLst/>
        <a:defRPr sz="1000" b="1" i="0" u="none" strike="noStrike" cap="none" spc="0" baseline="0">
          <a:solidFill>
            <a:schemeClr val="tx1"/>
          </a:solidFill>
          <a:uFillTx/>
          <a:latin typeface="+mn-lt"/>
          <a:ea typeface="+mn-ea"/>
          <a:cs typeface="+mn-cs"/>
          <a:sym typeface="Times New Roman"/>
        </a:defRPr>
      </a:lvl1pPr>
      <a:lvl2pPr marL="0" marR="0" indent="0" algn="ctr" defTabSz="914400" rtl="0" latinLnBrk="0">
        <a:lnSpc>
          <a:spcPct val="100000"/>
        </a:lnSpc>
        <a:spcBef>
          <a:spcPts val="0"/>
        </a:spcBef>
        <a:spcAft>
          <a:spcPts val="0"/>
        </a:spcAft>
        <a:buClrTx/>
        <a:buSzTx/>
        <a:buFontTx/>
        <a:buNone/>
        <a:tabLst/>
        <a:defRPr sz="1000" b="1" i="0" u="none" strike="noStrike" cap="none" spc="0" baseline="0">
          <a:solidFill>
            <a:schemeClr val="tx1"/>
          </a:solidFill>
          <a:uFillTx/>
          <a:latin typeface="+mn-lt"/>
          <a:ea typeface="+mn-ea"/>
          <a:cs typeface="+mn-cs"/>
          <a:sym typeface="Times New Roman"/>
        </a:defRPr>
      </a:lvl2pPr>
      <a:lvl3pPr marL="0" marR="0" indent="0" algn="ctr" defTabSz="914400" rtl="0" latinLnBrk="0">
        <a:lnSpc>
          <a:spcPct val="100000"/>
        </a:lnSpc>
        <a:spcBef>
          <a:spcPts val="0"/>
        </a:spcBef>
        <a:spcAft>
          <a:spcPts val="0"/>
        </a:spcAft>
        <a:buClrTx/>
        <a:buSzTx/>
        <a:buFontTx/>
        <a:buNone/>
        <a:tabLst/>
        <a:defRPr sz="1000" b="1" i="0" u="none" strike="noStrike" cap="none" spc="0" baseline="0">
          <a:solidFill>
            <a:schemeClr val="tx1"/>
          </a:solidFill>
          <a:uFillTx/>
          <a:latin typeface="+mn-lt"/>
          <a:ea typeface="+mn-ea"/>
          <a:cs typeface="+mn-cs"/>
          <a:sym typeface="Times New Roman"/>
        </a:defRPr>
      </a:lvl3pPr>
      <a:lvl4pPr marL="0" marR="0" indent="0" algn="ctr" defTabSz="914400" rtl="0" latinLnBrk="0">
        <a:lnSpc>
          <a:spcPct val="100000"/>
        </a:lnSpc>
        <a:spcBef>
          <a:spcPts val="0"/>
        </a:spcBef>
        <a:spcAft>
          <a:spcPts val="0"/>
        </a:spcAft>
        <a:buClrTx/>
        <a:buSzTx/>
        <a:buFontTx/>
        <a:buNone/>
        <a:tabLst/>
        <a:defRPr sz="1000" b="1" i="0" u="none" strike="noStrike" cap="none" spc="0" baseline="0">
          <a:solidFill>
            <a:schemeClr val="tx1"/>
          </a:solidFill>
          <a:uFillTx/>
          <a:latin typeface="+mn-lt"/>
          <a:ea typeface="+mn-ea"/>
          <a:cs typeface="+mn-cs"/>
          <a:sym typeface="Times New Roman"/>
        </a:defRPr>
      </a:lvl4pPr>
      <a:lvl5pPr marL="0" marR="0" indent="0" algn="ctr" defTabSz="914400" rtl="0" latinLnBrk="0">
        <a:lnSpc>
          <a:spcPct val="100000"/>
        </a:lnSpc>
        <a:spcBef>
          <a:spcPts val="0"/>
        </a:spcBef>
        <a:spcAft>
          <a:spcPts val="0"/>
        </a:spcAft>
        <a:buClrTx/>
        <a:buSzTx/>
        <a:buFontTx/>
        <a:buNone/>
        <a:tabLst/>
        <a:defRPr sz="1000" b="1" i="0" u="none" strike="noStrike" cap="none" spc="0" baseline="0">
          <a:solidFill>
            <a:schemeClr val="tx1"/>
          </a:solidFill>
          <a:uFillTx/>
          <a:latin typeface="+mn-lt"/>
          <a:ea typeface="+mn-ea"/>
          <a:cs typeface="+mn-cs"/>
          <a:sym typeface="Times New Roman"/>
        </a:defRPr>
      </a:lvl5pPr>
      <a:lvl6pPr marL="0" marR="0" indent="0" algn="ctr" defTabSz="914400" rtl="0" latinLnBrk="0">
        <a:lnSpc>
          <a:spcPct val="100000"/>
        </a:lnSpc>
        <a:spcBef>
          <a:spcPts val="0"/>
        </a:spcBef>
        <a:spcAft>
          <a:spcPts val="0"/>
        </a:spcAft>
        <a:buClrTx/>
        <a:buSzTx/>
        <a:buFontTx/>
        <a:buNone/>
        <a:tabLst/>
        <a:defRPr sz="1000" b="1" i="0" u="none" strike="noStrike" cap="none" spc="0" baseline="0">
          <a:solidFill>
            <a:schemeClr val="tx1"/>
          </a:solidFill>
          <a:uFillTx/>
          <a:latin typeface="+mn-lt"/>
          <a:ea typeface="+mn-ea"/>
          <a:cs typeface="+mn-cs"/>
          <a:sym typeface="Times New Roman"/>
        </a:defRPr>
      </a:lvl6pPr>
      <a:lvl7pPr marL="0" marR="0" indent="0" algn="ctr" defTabSz="914400" rtl="0" latinLnBrk="0">
        <a:lnSpc>
          <a:spcPct val="100000"/>
        </a:lnSpc>
        <a:spcBef>
          <a:spcPts val="0"/>
        </a:spcBef>
        <a:spcAft>
          <a:spcPts val="0"/>
        </a:spcAft>
        <a:buClrTx/>
        <a:buSzTx/>
        <a:buFontTx/>
        <a:buNone/>
        <a:tabLst/>
        <a:defRPr sz="1000" b="1" i="0" u="none" strike="noStrike" cap="none" spc="0" baseline="0">
          <a:solidFill>
            <a:schemeClr val="tx1"/>
          </a:solidFill>
          <a:uFillTx/>
          <a:latin typeface="+mn-lt"/>
          <a:ea typeface="+mn-ea"/>
          <a:cs typeface="+mn-cs"/>
          <a:sym typeface="Times New Roman"/>
        </a:defRPr>
      </a:lvl7pPr>
      <a:lvl8pPr marL="0" marR="0" indent="0" algn="ctr" defTabSz="914400" rtl="0" latinLnBrk="0">
        <a:lnSpc>
          <a:spcPct val="100000"/>
        </a:lnSpc>
        <a:spcBef>
          <a:spcPts val="0"/>
        </a:spcBef>
        <a:spcAft>
          <a:spcPts val="0"/>
        </a:spcAft>
        <a:buClrTx/>
        <a:buSzTx/>
        <a:buFontTx/>
        <a:buNone/>
        <a:tabLst/>
        <a:defRPr sz="1000" b="1" i="0" u="none" strike="noStrike" cap="none" spc="0" baseline="0">
          <a:solidFill>
            <a:schemeClr val="tx1"/>
          </a:solidFill>
          <a:uFillTx/>
          <a:latin typeface="+mn-lt"/>
          <a:ea typeface="+mn-ea"/>
          <a:cs typeface="+mn-cs"/>
          <a:sym typeface="Times New Roman"/>
        </a:defRPr>
      </a:lvl8pPr>
      <a:lvl9pPr marL="0" marR="0" indent="0" algn="ctr" defTabSz="914400" rtl="0" latinLnBrk="0">
        <a:lnSpc>
          <a:spcPct val="100000"/>
        </a:lnSpc>
        <a:spcBef>
          <a:spcPts val="0"/>
        </a:spcBef>
        <a:spcAft>
          <a:spcPts val="0"/>
        </a:spcAft>
        <a:buClrTx/>
        <a:buSzTx/>
        <a:buFontTx/>
        <a:buNone/>
        <a:tabLst/>
        <a:defRPr sz="1000" b="1" i="0" u="none" strike="noStrike" cap="none" spc="0" baseline="0">
          <a:solidFill>
            <a:schemeClr val="tx1"/>
          </a:solidFill>
          <a:uFillTx/>
          <a:latin typeface="+mn-lt"/>
          <a:ea typeface="+mn-ea"/>
          <a:cs typeface="+mn-cs"/>
          <a:sym typeface="Times New Roman"/>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8" name="Title"/>
          <p:cNvSpPr txBox="1">
            <a:spLocks noGrp="1"/>
          </p:cNvSpPr>
          <p:nvPr>
            <p:ph type="ctrTitle"/>
          </p:nvPr>
        </p:nvSpPr>
        <p:spPr>
          <a:xfrm>
            <a:off x="4093464" y="2117623"/>
            <a:ext cx="4005072" cy="2977553"/>
          </a:xfrm>
          <a:prstGeom prst="rect">
            <a:avLst/>
          </a:prstGeom>
        </p:spPr>
        <p:txBody>
          <a:bodyPr/>
          <a:lstStyle/>
          <a:p>
            <a:pPr>
              <a:defRPr sz="3600"/>
            </a:pPr>
            <a:r>
              <a:t>Racial discrimination in education and EU Equality Law</a:t>
            </a:r>
            <a:br/>
            <a:endParaRPr/>
          </a:p>
        </p:txBody>
      </p:sp>
      <p:sp>
        <p:nvSpPr>
          <p:cNvPr id="649" name="Tagline"/>
          <p:cNvSpPr txBox="1">
            <a:spLocks noGrp="1"/>
          </p:cNvSpPr>
          <p:nvPr>
            <p:ph type="subTitle" sz="quarter" idx="1"/>
          </p:nvPr>
        </p:nvSpPr>
        <p:spPr>
          <a:xfrm>
            <a:off x="4093464" y="5296341"/>
            <a:ext cx="4005072" cy="1561659"/>
          </a:xfrm>
          <a:prstGeom prst="rect">
            <a:avLst/>
          </a:prstGeom>
        </p:spPr>
        <p:txBody>
          <a:bodyPr/>
          <a:lstStyle>
            <a:lvl1pPr>
              <a:defRPr>
                <a:solidFill>
                  <a:srgbClr val="F2EFDB"/>
                </a:solidFill>
                <a:latin typeface="Tahoma"/>
                <a:ea typeface="Tahoma"/>
                <a:cs typeface="Tahoma"/>
                <a:sym typeface="Tahoma"/>
              </a:defRPr>
            </a:lvl1pPr>
          </a:lstStyle>
          <a:p>
            <a:r>
              <a:t>Key findings</a:t>
            </a:r>
          </a:p>
        </p:txBody>
      </p:sp>
      <p:sp>
        <p:nvSpPr>
          <p:cNvPr id="650" name="Slide Number"/>
          <p:cNvSpPr txBox="1">
            <a:spLocks noGrp="1"/>
          </p:cNvSpPr>
          <p:nvPr>
            <p:ph type="sldNum" sz="quarter" idx="4294967295"/>
          </p:nvPr>
        </p:nvSpPr>
        <p:spPr>
          <a:xfrm>
            <a:off x="11156949" y="6262758"/>
            <a:ext cx="127001" cy="13430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a:t>
            </a:fld>
            <a:endParaRPr/>
          </a:p>
        </p:txBody>
      </p:sp>
      <p:grpSp>
        <p:nvGrpSpPr>
          <p:cNvPr id="653" name="Tagline"/>
          <p:cNvGrpSpPr/>
          <p:nvPr/>
        </p:nvGrpSpPr>
        <p:grpSpPr>
          <a:xfrm>
            <a:off x="4093463" y="354795"/>
            <a:ext cx="4005074" cy="1561661"/>
            <a:chOff x="0" y="-1"/>
            <a:chExt cx="4005072" cy="1561660"/>
          </a:xfrm>
        </p:grpSpPr>
        <p:sp>
          <p:nvSpPr>
            <p:cNvPr id="651" name="Négyszög"/>
            <p:cNvSpPr/>
            <p:nvPr/>
          </p:nvSpPr>
          <p:spPr>
            <a:xfrm>
              <a:off x="-1" y="-2"/>
              <a:ext cx="4005074" cy="1561661"/>
            </a:xfrm>
            <a:prstGeom prst="rect">
              <a:avLst/>
            </a:prstGeom>
            <a:solidFill>
              <a:srgbClr val="006F83"/>
            </a:solidFill>
            <a:ln w="12700" cap="flat">
              <a:noFill/>
              <a:miter lim="400000"/>
            </a:ln>
            <a:effectLst/>
          </p:spPr>
          <p:txBody>
            <a:bodyPr wrap="square" lIns="45718" tIns="45718" rIns="45718" bIns="45718" numCol="1" anchor="ctr">
              <a:noAutofit/>
            </a:bodyPr>
            <a:lstStyle/>
            <a:p>
              <a:pPr algn="ctr">
                <a:lnSpc>
                  <a:spcPct val="90000"/>
                </a:lnSpc>
                <a:spcBef>
                  <a:spcPts val="600"/>
                </a:spcBef>
                <a:defRPr sz="2800">
                  <a:latin typeface="Times New Roman"/>
                  <a:ea typeface="Times New Roman"/>
                  <a:cs typeface="Times New Roman"/>
                  <a:sym typeface="Times New Roman"/>
                </a:defRPr>
              </a:pPr>
              <a:endParaRPr/>
            </a:p>
          </p:txBody>
        </p:sp>
        <p:sp>
          <p:nvSpPr>
            <p:cNvPr id="652" name="Lilla Farkas"/>
            <p:cNvSpPr txBox="1"/>
            <p:nvPr/>
          </p:nvSpPr>
          <p:spPr>
            <a:xfrm>
              <a:off x="1439" y="506678"/>
              <a:ext cx="4002194" cy="54829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89999" tIns="89999" rIns="89999" bIns="89999" numCol="1" anchor="ctr">
              <a:spAutoFit/>
            </a:bodyPr>
            <a:lstStyle>
              <a:lvl1pPr algn="ctr">
                <a:lnSpc>
                  <a:spcPct val="90000"/>
                </a:lnSpc>
                <a:spcBef>
                  <a:spcPts val="600"/>
                </a:spcBef>
                <a:defRPr sz="2400" b="1">
                  <a:solidFill>
                    <a:srgbClr val="EBE8C8"/>
                  </a:solidFill>
                  <a:latin typeface="Tahoma"/>
                  <a:ea typeface="Tahoma"/>
                  <a:cs typeface="Tahoma"/>
                  <a:sym typeface="Tahoma"/>
                </a:defRPr>
              </a:lvl1pPr>
            </a:lstStyle>
            <a:p>
              <a:r>
                <a:t>Lilla Farkas</a:t>
              </a:r>
            </a:p>
          </p:txBody>
        </p:sp>
      </p:gr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6" name="Picture 8" descr="Picture 8"/>
          <p:cNvPicPr>
            <a:picLocks noChangeAspect="1"/>
          </p:cNvPicPr>
          <p:nvPr/>
        </p:nvPicPr>
        <p:blipFill>
          <a:blip r:embed="rId2"/>
          <a:stretch>
            <a:fillRect/>
          </a:stretch>
        </p:blipFill>
        <p:spPr>
          <a:xfrm>
            <a:off x="4099033" y="0"/>
            <a:ext cx="8092968" cy="4953080"/>
          </a:xfrm>
          <a:prstGeom prst="rect">
            <a:avLst/>
          </a:prstGeom>
          <a:ln w="12700">
            <a:miter lim="400000"/>
          </a:ln>
        </p:spPr>
      </p:pic>
      <p:sp>
        <p:nvSpPr>
          <p:cNvPr id="737" name="Title 2"/>
          <p:cNvSpPr txBox="1">
            <a:spLocks noGrp="1"/>
          </p:cNvSpPr>
          <p:nvPr>
            <p:ph type="title"/>
          </p:nvPr>
        </p:nvSpPr>
        <p:spPr>
          <a:xfrm>
            <a:off x="839786" y="2839695"/>
            <a:ext cx="5879596" cy="2113387"/>
          </a:xfrm>
          <a:prstGeom prst="rect">
            <a:avLst/>
          </a:prstGeom>
        </p:spPr>
        <p:txBody>
          <a:bodyPr/>
          <a:lstStyle>
            <a:lvl1pPr>
              <a:defRPr sz="3200"/>
            </a:lvl1pPr>
          </a:lstStyle>
          <a:p>
            <a:r>
              <a:t>How to measure success?</a:t>
            </a:r>
          </a:p>
        </p:txBody>
      </p:sp>
      <p:sp>
        <p:nvSpPr>
          <p:cNvPr id="738" name="Text Placeholder 4"/>
          <p:cNvSpPr txBox="1">
            <a:spLocks noGrp="1"/>
          </p:cNvSpPr>
          <p:nvPr>
            <p:ph type="body" sz="quarter" idx="1"/>
          </p:nvPr>
        </p:nvSpPr>
        <p:spPr>
          <a:xfrm>
            <a:off x="839786" y="5158018"/>
            <a:ext cx="5879596" cy="899883"/>
          </a:xfrm>
          <a:prstGeom prst="rect">
            <a:avLst/>
          </a:prstGeom>
        </p:spPr>
        <p:txBody>
          <a:bodyPr/>
          <a:lstStyle>
            <a:lvl1pPr>
              <a:defRPr>
                <a:latin typeface="Tahoma"/>
                <a:ea typeface="Tahoma"/>
                <a:cs typeface="Tahoma"/>
                <a:sym typeface="Tahoma"/>
              </a:defRPr>
            </a:lvl1pPr>
          </a:lstStyle>
          <a:p>
            <a:r>
              <a:t>A synergistic model</a:t>
            </a:r>
          </a:p>
        </p:txBody>
      </p:sp>
      <p:sp>
        <p:nvSpPr>
          <p:cNvPr id="739" name="Slide Number Placeholder 3"/>
          <p:cNvSpPr txBox="1">
            <a:spLocks noGrp="1"/>
          </p:cNvSpPr>
          <p:nvPr>
            <p:ph type="sldNum" sz="quarter" idx="4294967295"/>
          </p:nvPr>
        </p:nvSpPr>
        <p:spPr>
          <a:xfrm>
            <a:off x="11150599" y="6262758"/>
            <a:ext cx="139701" cy="13430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1" name="Title 18"/>
          <p:cNvSpPr txBox="1">
            <a:spLocks noGrp="1"/>
          </p:cNvSpPr>
          <p:nvPr>
            <p:ph type="title"/>
          </p:nvPr>
        </p:nvSpPr>
        <p:spPr>
          <a:xfrm>
            <a:off x="256675" y="921560"/>
            <a:ext cx="7289073" cy="1346641"/>
          </a:xfrm>
          <a:prstGeom prst="rect">
            <a:avLst/>
          </a:prstGeom>
        </p:spPr>
        <p:txBody>
          <a:bodyPr/>
          <a:lstStyle/>
          <a:p>
            <a:r>
              <a:t>HOW TO MEASURE SUCCESS</a:t>
            </a:r>
          </a:p>
        </p:txBody>
      </p:sp>
      <p:sp>
        <p:nvSpPr>
          <p:cNvPr id="742" name="Text Placeholder 22"/>
          <p:cNvSpPr txBox="1">
            <a:spLocks noGrp="1"/>
          </p:cNvSpPr>
          <p:nvPr>
            <p:ph type="body" sz="quarter" idx="1"/>
          </p:nvPr>
        </p:nvSpPr>
        <p:spPr>
          <a:xfrm>
            <a:off x="862258" y="2739981"/>
            <a:ext cx="3432376" cy="622301"/>
          </a:xfrm>
          <a:prstGeom prst="rect">
            <a:avLst/>
          </a:prstGeom>
        </p:spPr>
        <p:txBody>
          <a:bodyPr anchor="t"/>
          <a:lstStyle/>
          <a:p>
            <a:pPr>
              <a:spcBef>
                <a:spcPts val="1000"/>
              </a:spcBef>
              <a:defRPr sz="1800"/>
            </a:pPr>
            <a:r>
              <a:t>DEBATE SINCE BROWN JUDGMENT IN US</a:t>
            </a:r>
          </a:p>
        </p:txBody>
      </p:sp>
      <p:sp>
        <p:nvSpPr>
          <p:cNvPr id="743" name="Text Placeholder 21"/>
          <p:cNvSpPr txBox="1"/>
          <p:nvPr/>
        </p:nvSpPr>
        <p:spPr>
          <a:xfrm>
            <a:off x="956077" y="3752826"/>
            <a:ext cx="3292246" cy="2462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defTabSz="832103">
              <a:lnSpc>
                <a:spcPct val="81000"/>
              </a:lnSpc>
              <a:spcBef>
                <a:spcPts val="500"/>
              </a:spcBef>
              <a:defRPr sz="1600" b="1">
                <a:solidFill>
                  <a:srgbClr val="006F83"/>
                </a:solidFill>
                <a:latin typeface="Tahoma"/>
                <a:ea typeface="Tahoma"/>
                <a:cs typeface="Tahoma"/>
                <a:sym typeface="Tahoma"/>
              </a:defRPr>
            </a:lvl1pPr>
          </a:lstStyle>
          <a:p>
            <a:r>
              <a:t>Law</a:t>
            </a:r>
          </a:p>
        </p:txBody>
      </p:sp>
      <p:sp>
        <p:nvSpPr>
          <p:cNvPr id="744" name="Text Placeholder 19"/>
          <p:cNvSpPr>
            <a:spLocks noGrp="1"/>
          </p:cNvSpPr>
          <p:nvPr>
            <p:ph type="body" idx="14"/>
          </p:nvPr>
        </p:nvSpPr>
        <p:spPr>
          <a:xfrm>
            <a:off x="1529084" y="4376801"/>
            <a:ext cx="2741616" cy="122458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26729" indent="-26729" defTabSz="452627">
              <a:lnSpc>
                <a:spcPct val="100000"/>
              </a:lnSpc>
              <a:spcBef>
                <a:spcPts val="0"/>
              </a:spcBef>
              <a:buClr>
                <a:srgbClr val="77D2D6"/>
              </a:buClr>
              <a:defRPr sz="1100">
                <a:solidFill>
                  <a:srgbClr val="000000"/>
                </a:solidFill>
                <a:latin typeface="+mj-lt"/>
                <a:ea typeface="+mj-ea"/>
                <a:cs typeface="+mj-cs"/>
                <a:sym typeface="Helvetica"/>
              </a:defRPr>
            </a:pPr>
            <a:endParaRPr/>
          </a:p>
          <a:p>
            <a:pPr marL="0" indent="0" defTabSz="452627">
              <a:lnSpc>
                <a:spcPct val="100000"/>
              </a:lnSpc>
              <a:spcBef>
                <a:spcPts val="0"/>
              </a:spcBef>
              <a:buSzTx/>
              <a:buNone/>
              <a:defRPr sz="1100">
                <a:solidFill>
                  <a:srgbClr val="000000"/>
                </a:solidFill>
                <a:latin typeface="+mj-lt"/>
                <a:ea typeface="+mj-ea"/>
                <a:cs typeface="+mj-cs"/>
                <a:sym typeface="Helvetica"/>
              </a:defRPr>
            </a:pPr>
            <a:endParaRPr/>
          </a:p>
          <a:p>
            <a:pPr marL="0" indent="0" defTabSz="452627">
              <a:lnSpc>
                <a:spcPct val="100000"/>
              </a:lnSpc>
              <a:spcBef>
                <a:spcPts val="0"/>
              </a:spcBef>
              <a:buSzTx/>
              <a:buNone/>
              <a:defRPr sz="1500">
                <a:solidFill>
                  <a:srgbClr val="000000"/>
                </a:solidFill>
                <a:latin typeface="+mj-lt"/>
                <a:ea typeface="+mj-ea"/>
                <a:cs typeface="+mj-cs"/>
                <a:sym typeface="Helvetica"/>
              </a:defRPr>
            </a:pPr>
            <a:r>
              <a:t>cannot be measured only with reference to courts, judgments and their enforcement</a:t>
            </a:r>
          </a:p>
        </p:txBody>
      </p:sp>
      <p:sp>
        <p:nvSpPr>
          <p:cNvPr id="745" name="Text Placeholder 23"/>
          <p:cNvSpPr>
            <a:spLocks noGrp="1"/>
          </p:cNvSpPr>
          <p:nvPr>
            <p:ph type="body" idx="16"/>
          </p:nvPr>
        </p:nvSpPr>
        <p:spPr>
          <a:xfrm>
            <a:off x="4401746" y="2666975"/>
            <a:ext cx="3388508" cy="65772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marL="0" indent="0">
              <a:spcBef>
                <a:spcPts val="600"/>
              </a:spcBef>
              <a:buSzTx/>
              <a:buNone/>
              <a:defRPr sz="1800" b="1">
                <a:solidFill>
                  <a:srgbClr val="006F83"/>
                </a:solidFill>
                <a:latin typeface="Tahoma"/>
                <a:ea typeface="Tahoma"/>
                <a:cs typeface="Tahoma"/>
                <a:sym typeface="Tahoma"/>
              </a:defRPr>
            </a:lvl1pPr>
          </a:lstStyle>
          <a:p>
            <a:r>
              <a:t>Politics</a:t>
            </a:r>
          </a:p>
        </p:txBody>
      </p:sp>
      <p:sp>
        <p:nvSpPr>
          <p:cNvPr id="746" name="Slide Number Placeholder 3"/>
          <p:cNvSpPr txBox="1">
            <a:spLocks noGrp="1"/>
          </p:cNvSpPr>
          <p:nvPr>
            <p:ph type="sldNum" sz="quarter" idx="4294967295"/>
          </p:nvPr>
        </p:nvSpPr>
        <p:spPr>
          <a:xfrm>
            <a:off x="11154103" y="6262758"/>
            <a:ext cx="132694" cy="13430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11</a:t>
            </a:fld>
            <a:endParaRPr/>
          </a:p>
        </p:txBody>
      </p:sp>
      <p:sp>
        <p:nvSpPr>
          <p:cNvPr id="747" name="Text Placeholder 23"/>
          <p:cNvSpPr txBox="1"/>
          <p:nvPr/>
        </p:nvSpPr>
        <p:spPr>
          <a:xfrm>
            <a:off x="8217410" y="1084524"/>
            <a:ext cx="2731932" cy="4484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defTabSz="777240">
              <a:lnSpc>
                <a:spcPct val="90000"/>
              </a:lnSpc>
              <a:spcBef>
                <a:spcPts val="500"/>
              </a:spcBef>
              <a:defRPr sz="1700" b="1">
                <a:solidFill>
                  <a:srgbClr val="FFB1B1"/>
                </a:solidFill>
                <a:latin typeface="Tahoma"/>
                <a:ea typeface="Tahoma"/>
                <a:cs typeface="Tahoma"/>
                <a:sym typeface="Tahoma"/>
              </a:defRPr>
            </a:lvl1pPr>
          </a:lstStyle>
          <a:p>
            <a:r>
              <a:t>LAW as well as POLITICS </a:t>
            </a:r>
          </a:p>
        </p:txBody>
      </p:sp>
      <p:sp>
        <p:nvSpPr>
          <p:cNvPr id="748" name="Text Placeholder 4"/>
          <p:cNvSpPr txBox="1"/>
          <p:nvPr/>
        </p:nvSpPr>
        <p:spPr>
          <a:xfrm>
            <a:off x="4485528" y="3383174"/>
            <a:ext cx="3432374" cy="4616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defTabSz="877822">
              <a:lnSpc>
                <a:spcPct val="90000"/>
              </a:lnSpc>
              <a:spcBef>
                <a:spcPts val="500"/>
              </a:spcBef>
              <a:defRPr sz="1500" b="1">
                <a:solidFill>
                  <a:srgbClr val="4D4D4D"/>
                </a:solidFill>
                <a:latin typeface="Tahoma"/>
                <a:ea typeface="Tahoma"/>
                <a:cs typeface="Tahoma"/>
                <a:sym typeface="Tahoma"/>
              </a:defRPr>
            </a:lvl1pPr>
          </a:lstStyle>
          <a:p>
            <a:r>
              <a:t>ACCEPT Pluralism Research project</a:t>
            </a:r>
          </a:p>
        </p:txBody>
      </p:sp>
      <p:sp>
        <p:nvSpPr>
          <p:cNvPr id="749" name="Text Placeholder 4"/>
          <p:cNvSpPr txBox="1"/>
          <p:nvPr/>
        </p:nvSpPr>
        <p:spPr>
          <a:xfrm>
            <a:off x="980427" y="4102408"/>
            <a:ext cx="3292247" cy="4399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defTabSz="877822">
              <a:lnSpc>
                <a:spcPct val="81000"/>
              </a:lnSpc>
              <a:spcBef>
                <a:spcPts val="500"/>
              </a:spcBef>
              <a:defRPr sz="1500" b="1">
                <a:solidFill>
                  <a:srgbClr val="4D4D4D"/>
                </a:solidFill>
                <a:latin typeface="Tahoma"/>
                <a:ea typeface="Tahoma"/>
                <a:cs typeface="Tahoma"/>
                <a:sym typeface="Tahoma"/>
              </a:defRPr>
            </a:lvl1pPr>
          </a:lstStyle>
          <a:p>
            <a:r>
              <a:t>ONLY LITIGATION OR ALSO LEGAL ADVOCACY?</a:t>
            </a:r>
          </a:p>
        </p:txBody>
      </p:sp>
      <p:sp>
        <p:nvSpPr>
          <p:cNvPr id="750" name="Text Placeholder 4"/>
          <p:cNvSpPr txBox="1"/>
          <p:nvPr/>
        </p:nvSpPr>
        <p:spPr>
          <a:xfrm>
            <a:off x="1194196" y="5155076"/>
            <a:ext cx="2718360" cy="15627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p>
            <a:pPr algn="just" defTabSz="144018">
              <a:defRPr sz="400">
                <a:solidFill>
                  <a:srgbClr val="000000"/>
                </a:solidFill>
                <a:uFill>
                  <a:solidFill>
                    <a:srgbClr val="000000"/>
                  </a:solidFill>
                </a:uFill>
                <a:latin typeface="Times New Roman"/>
                <a:ea typeface="Times New Roman"/>
                <a:cs typeface="Times New Roman"/>
                <a:sym typeface="Times New Roman"/>
              </a:defRPr>
            </a:pPr>
            <a:endParaRPr/>
          </a:p>
          <a:p>
            <a:pPr algn="just" defTabSz="144018">
              <a:defRPr sz="400">
                <a:solidFill>
                  <a:srgbClr val="000000"/>
                </a:solidFill>
                <a:uFill>
                  <a:solidFill>
                    <a:srgbClr val="000000"/>
                  </a:solidFill>
                </a:uFill>
                <a:latin typeface="Times New Roman"/>
                <a:ea typeface="Times New Roman"/>
                <a:cs typeface="Times New Roman"/>
                <a:sym typeface="Times New Roman"/>
              </a:defRPr>
            </a:pPr>
            <a:endParaRPr/>
          </a:p>
          <a:p>
            <a:pPr algn="just" defTabSz="144018">
              <a:defRPr sz="400">
                <a:solidFill>
                  <a:srgbClr val="000000"/>
                </a:solidFill>
                <a:uFill>
                  <a:solidFill>
                    <a:srgbClr val="000000"/>
                  </a:solidFill>
                </a:uFill>
                <a:latin typeface="Times New Roman"/>
                <a:ea typeface="Times New Roman"/>
                <a:cs typeface="Times New Roman"/>
                <a:sym typeface="Times New Roman"/>
              </a:defRPr>
            </a:pPr>
            <a:endParaRPr/>
          </a:p>
          <a:p>
            <a:pPr algn="just" defTabSz="144018">
              <a:defRPr sz="1200" b="1">
                <a:solidFill>
                  <a:schemeClr val="accent2"/>
                </a:solidFill>
                <a:uFill>
                  <a:solidFill>
                    <a:srgbClr val="000000"/>
                  </a:solidFill>
                </a:uFill>
                <a:latin typeface="Times New Roman"/>
                <a:ea typeface="Times New Roman"/>
                <a:cs typeface="Times New Roman"/>
                <a:sym typeface="Times New Roman"/>
              </a:defRPr>
            </a:pPr>
            <a:endParaRPr/>
          </a:p>
          <a:p>
            <a:pPr algn="just" defTabSz="144018">
              <a:defRPr sz="1200" b="1">
                <a:solidFill>
                  <a:schemeClr val="accent2"/>
                </a:solidFill>
                <a:uFill>
                  <a:solidFill>
                    <a:srgbClr val="002060"/>
                  </a:solidFill>
                </a:uFill>
                <a:latin typeface="Verdana"/>
                <a:ea typeface="Verdana"/>
                <a:cs typeface="Verdana"/>
                <a:sym typeface="Verdana"/>
              </a:defRPr>
            </a:pPr>
            <a:r>
              <a:rPr>
                <a:uFill>
                  <a:solidFill>
                    <a:srgbClr val="000000"/>
                  </a:solidFill>
                </a:uFill>
                <a:latin typeface="Times New Roman"/>
                <a:ea typeface="Times New Roman"/>
                <a:cs typeface="Times New Roman"/>
                <a:sym typeface="Times New Roman"/>
              </a:rPr>
              <a:t>“</a:t>
            </a:r>
            <a:r>
              <a:t>the opposition to the idea that disputes should at times be fought out in court is an indication that litigation does in fact matter.”</a:t>
            </a:r>
          </a:p>
          <a:p>
            <a:pPr algn="just" defTabSz="144018">
              <a:defRPr sz="400">
                <a:solidFill>
                  <a:srgbClr val="000000"/>
                </a:solidFill>
                <a:uFill>
                  <a:solidFill>
                    <a:srgbClr val="002060"/>
                  </a:solidFill>
                </a:uFill>
                <a:latin typeface="Verdana"/>
                <a:ea typeface="Verdana"/>
                <a:cs typeface="Verdana"/>
                <a:sym typeface="Verdana"/>
              </a:defRPr>
            </a:pPr>
            <a:endParaRPr/>
          </a:p>
          <a:p>
            <a:pPr algn="just" defTabSz="144018">
              <a:defRPr sz="400">
                <a:solidFill>
                  <a:srgbClr val="000000"/>
                </a:solidFill>
                <a:uFill>
                  <a:solidFill>
                    <a:srgbClr val="002060"/>
                  </a:solidFill>
                </a:uFill>
                <a:latin typeface="Verdana"/>
                <a:ea typeface="Verdana"/>
                <a:cs typeface="Verdana"/>
                <a:sym typeface="Verdana"/>
              </a:defRPr>
            </a:pPr>
            <a:endParaRPr/>
          </a:p>
        </p:txBody>
      </p:sp>
      <p:sp>
        <p:nvSpPr>
          <p:cNvPr id="751" name="Text Placeholder 4"/>
          <p:cNvSpPr txBox="1"/>
          <p:nvPr/>
        </p:nvSpPr>
        <p:spPr>
          <a:xfrm>
            <a:off x="4662570" y="4153353"/>
            <a:ext cx="2718360" cy="18758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algn="just" defTabSz="327640">
              <a:defRPr sz="1700">
                <a:solidFill>
                  <a:srgbClr val="000000"/>
                </a:solidFill>
                <a:uFill>
                  <a:solidFill>
                    <a:srgbClr val="000000"/>
                  </a:solidFill>
                </a:uFill>
                <a:latin typeface="Verdana"/>
                <a:ea typeface="Verdana"/>
                <a:cs typeface="Verdana"/>
                <a:sym typeface="Verdana"/>
              </a:defRPr>
            </a:lvl1pPr>
          </a:lstStyle>
          <a:p>
            <a:r>
              <a:t>The reasons for the failure of integration in schools include insufficient political will, nationalism, misguided policy responses and racism.</a:t>
            </a:r>
          </a:p>
        </p:txBody>
      </p:sp>
      <p:sp>
        <p:nvSpPr>
          <p:cNvPr id="752" name="Text Placeholder 4"/>
          <p:cNvSpPr txBox="1"/>
          <p:nvPr/>
        </p:nvSpPr>
        <p:spPr>
          <a:xfrm>
            <a:off x="8333451" y="2008010"/>
            <a:ext cx="2886999" cy="26766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p>
            <a:pPr algn="just" defTabSz="149961">
              <a:lnSpc>
                <a:spcPct val="72000"/>
              </a:lnSpc>
              <a:defRPr sz="738" b="1">
                <a:solidFill>
                  <a:srgbClr val="BC7F7F"/>
                </a:solidFill>
                <a:uFill>
                  <a:solidFill>
                    <a:srgbClr val="002060"/>
                  </a:solidFill>
                </a:uFill>
                <a:latin typeface="Verdana"/>
                <a:ea typeface="Verdana"/>
                <a:cs typeface="Verdana"/>
                <a:sym typeface="Verdana"/>
              </a:defRPr>
            </a:pPr>
            <a:r>
              <a:rPr sz="1886"/>
              <a:t>in Europe a </a:t>
            </a:r>
            <a:r>
              <a:rPr sz="1886">
                <a:uFill>
                  <a:solidFill>
                    <a:srgbClr val="C00000"/>
                  </a:solidFill>
                </a:uFill>
              </a:rPr>
              <a:t>multitude of actors use a wide array of social change tools to achieve racial equality in education (from community organising, teacher training, direct action, campaigns and policy advocacy to litigation).</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4" name="Title 6"/>
          <p:cNvSpPr txBox="1">
            <a:spLocks noGrp="1"/>
          </p:cNvSpPr>
          <p:nvPr>
            <p:ph type="title"/>
          </p:nvPr>
        </p:nvSpPr>
        <p:spPr>
          <a:xfrm>
            <a:off x="71724" y="1905412"/>
            <a:ext cx="4422018" cy="1325565"/>
          </a:xfrm>
          <a:prstGeom prst="rect">
            <a:avLst/>
          </a:prstGeom>
        </p:spPr>
        <p:txBody>
          <a:bodyPr/>
          <a:lstStyle/>
          <a:p>
            <a:r>
              <a:t>Conclusions</a:t>
            </a:r>
          </a:p>
        </p:txBody>
      </p:sp>
      <p:sp>
        <p:nvSpPr>
          <p:cNvPr id="755" name="Text Placeholder 4"/>
          <p:cNvSpPr txBox="1">
            <a:spLocks noGrp="1"/>
          </p:cNvSpPr>
          <p:nvPr>
            <p:ph type="body" sz="quarter" idx="1"/>
          </p:nvPr>
        </p:nvSpPr>
        <p:spPr>
          <a:xfrm>
            <a:off x="122526" y="3667476"/>
            <a:ext cx="2634920" cy="978700"/>
          </a:xfrm>
          <a:prstGeom prst="rect">
            <a:avLst/>
          </a:prstGeom>
        </p:spPr>
        <p:txBody>
          <a:bodyPr/>
          <a:lstStyle/>
          <a:p>
            <a:pPr>
              <a:defRPr i="0">
                <a:latin typeface="Tahoma"/>
                <a:ea typeface="Tahoma"/>
                <a:cs typeface="Tahoma"/>
                <a:sym typeface="Tahoma"/>
              </a:defRPr>
            </a:pPr>
            <a:endParaRPr/>
          </a:p>
        </p:txBody>
      </p:sp>
      <p:sp>
        <p:nvSpPr>
          <p:cNvPr id="756" name="Text Placeholder 5"/>
          <p:cNvSpPr>
            <a:spLocks noGrp="1"/>
          </p:cNvSpPr>
          <p:nvPr>
            <p:ph type="body" idx="13"/>
          </p:nvPr>
        </p:nvSpPr>
        <p:spPr>
          <a:xfrm>
            <a:off x="4059745" y="430818"/>
            <a:ext cx="7839635" cy="241186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marL="0" indent="0" algn="just">
              <a:lnSpc>
                <a:spcPct val="72000"/>
              </a:lnSpc>
              <a:spcBef>
                <a:spcPts val="600"/>
              </a:spcBef>
              <a:buSzTx/>
              <a:buNone/>
              <a:defRPr sz="2100">
                <a:uFill>
                  <a:solidFill>
                    <a:srgbClr val="002060"/>
                  </a:solidFill>
                </a:uFill>
                <a:latin typeface="Verdana"/>
                <a:ea typeface="Verdana"/>
                <a:cs typeface="Verdana"/>
                <a:sym typeface="Verdana"/>
              </a:defRPr>
            </a:lvl1pPr>
          </a:lstStyle>
          <a:p>
            <a:r>
              <a:t>The impact of legal action is far too complex to be measured according to simplistic, binary values of positive and negative, anticipated or unexpected, direct or circumstantial, instant or protracted effect. </a:t>
            </a:r>
          </a:p>
        </p:txBody>
      </p:sp>
      <p:pic>
        <p:nvPicPr>
          <p:cNvPr id="757" name="Picture Placeholder 37" descr="Picture Placeholder 37"/>
          <p:cNvPicPr>
            <a:picLocks noGrp="1" noChangeAspect="1"/>
          </p:cNvPicPr>
          <p:nvPr>
            <p:ph type="pic" idx="18"/>
          </p:nvPr>
        </p:nvPicPr>
        <p:blipFill>
          <a:blip r:embed="rId2"/>
          <a:srcRect l="6818" r="6818"/>
          <a:stretch>
            <a:fillRect/>
          </a:stretch>
        </p:blipFill>
        <p:spPr>
          <a:xfrm>
            <a:off x="3093385" y="2101768"/>
            <a:ext cx="731520" cy="731522"/>
          </a:xfrm>
          <a:prstGeom prst="rect">
            <a:avLst/>
          </a:prstGeom>
        </p:spPr>
      </p:pic>
      <p:sp>
        <p:nvSpPr>
          <p:cNvPr id="758" name="Text Placeholder 30"/>
          <p:cNvSpPr>
            <a:spLocks noGrp="1"/>
          </p:cNvSpPr>
          <p:nvPr>
            <p:ph type="body" idx="24"/>
          </p:nvPr>
        </p:nvSpPr>
        <p:spPr>
          <a:xfrm>
            <a:off x="4031519" y="3267025"/>
            <a:ext cx="7839634" cy="181865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marL="0" indent="0" algn="just" defTabSz="158419">
              <a:lnSpc>
                <a:spcPct val="100000"/>
              </a:lnSpc>
              <a:spcBef>
                <a:spcPts val="0"/>
              </a:spcBef>
              <a:buSzTx/>
              <a:buNone/>
              <a:defRPr sz="1800" i="1">
                <a:solidFill>
                  <a:srgbClr val="000000"/>
                </a:solidFill>
                <a:uFill>
                  <a:solidFill>
                    <a:srgbClr val="000000"/>
                  </a:solidFill>
                </a:uFill>
                <a:latin typeface="Verdana"/>
                <a:ea typeface="Verdana"/>
                <a:cs typeface="Verdana"/>
                <a:sym typeface="Verdana"/>
              </a:defRPr>
            </a:lvl1pPr>
          </a:lstStyle>
          <a:p>
            <a:r>
              <a:t>Local legal action lends a voice to the communities, but requires more resources than inter/supranational litigation. In countries, where equality bodies are easily accessible and possess broader powers than envisaged in the RED, but also in countries where private philanthropic or public budgetary resources are available to “legally focused” NGOs, legal action is more widespread,</a:t>
            </a:r>
          </a:p>
        </p:txBody>
      </p:sp>
      <p:pic>
        <p:nvPicPr>
          <p:cNvPr id="759" name="Picture Placeholder 39" descr="Picture Placeholder 39"/>
          <p:cNvPicPr>
            <a:picLocks noGrp="1" noChangeAspect="1"/>
          </p:cNvPicPr>
          <p:nvPr>
            <p:ph type="pic" idx="17"/>
          </p:nvPr>
        </p:nvPicPr>
        <p:blipFill>
          <a:blip r:embed="rId3"/>
          <a:srcRect l="6911" r="6910"/>
          <a:stretch>
            <a:fillRect/>
          </a:stretch>
        </p:blipFill>
        <p:spPr>
          <a:xfrm>
            <a:off x="3145653" y="4001034"/>
            <a:ext cx="731522" cy="731522"/>
          </a:xfrm>
          <a:prstGeom prst="rect">
            <a:avLst/>
          </a:prstGeom>
        </p:spPr>
      </p:pic>
      <p:sp>
        <p:nvSpPr>
          <p:cNvPr id="760" name="Text Placeholder 28"/>
          <p:cNvSpPr>
            <a:spLocks noGrp="1"/>
          </p:cNvSpPr>
          <p:nvPr>
            <p:ph type="body" idx="22"/>
          </p:nvPr>
        </p:nvSpPr>
        <p:spPr>
          <a:xfrm>
            <a:off x="4031519" y="1735839"/>
            <a:ext cx="7839634" cy="1201608"/>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0" indent="0" defTabSz="393191">
              <a:lnSpc>
                <a:spcPct val="72000"/>
              </a:lnSpc>
              <a:spcBef>
                <a:spcPts val="200"/>
              </a:spcBef>
              <a:buSzTx/>
              <a:buNone/>
              <a:defRPr sz="2000">
                <a:uFill>
                  <a:solidFill>
                    <a:srgbClr val="002060"/>
                  </a:solidFill>
                </a:uFill>
                <a:latin typeface="Verdana"/>
                <a:ea typeface="Verdana"/>
                <a:cs typeface="Verdana"/>
                <a:sym typeface="Verdana"/>
              </a:defRPr>
            </a:pPr>
            <a:r>
              <a:t>A complex inquiry is necessary, revisiting the basic tenets of our understanding framed by the </a:t>
            </a:r>
            <a:r>
              <a:rPr i="1"/>
              <a:t>D.H</a:t>
            </a:r>
            <a:r>
              <a:t>. campaign, because in Europe a </a:t>
            </a:r>
            <a:r>
              <a:rPr>
                <a:uFill>
                  <a:solidFill>
                    <a:srgbClr val="C00000"/>
                  </a:solidFill>
                </a:uFill>
              </a:rPr>
              <a:t>multitude of actors use a wide array of social change tools to achieve racial equality in education.</a:t>
            </a:r>
          </a:p>
        </p:txBody>
      </p:sp>
      <p:sp>
        <p:nvSpPr>
          <p:cNvPr id="761" name="Text Placeholder 26"/>
          <p:cNvSpPr>
            <a:spLocks noGrp="1"/>
          </p:cNvSpPr>
          <p:nvPr>
            <p:ph type="body" idx="20"/>
          </p:nvPr>
        </p:nvSpPr>
        <p:spPr>
          <a:xfrm>
            <a:off x="4031519" y="5510026"/>
            <a:ext cx="7626184" cy="9787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marL="0" indent="0" algn="just" defTabSz="360045">
              <a:lnSpc>
                <a:spcPct val="100000"/>
              </a:lnSpc>
              <a:spcBef>
                <a:spcPts val="0"/>
              </a:spcBef>
              <a:buSzTx/>
              <a:buNone/>
              <a:defRPr sz="1800" i="1">
                <a:solidFill>
                  <a:srgbClr val="000000"/>
                </a:solidFill>
                <a:uFill>
                  <a:solidFill>
                    <a:srgbClr val="000000"/>
                  </a:solidFill>
                </a:uFill>
                <a:latin typeface="Verdana"/>
                <a:ea typeface="Verdana"/>
                <a:cs typeface="Verdana"/>
                <a:sym typeface="Verdana"/>
              </a:defRPr>
            </a:lvl1pPr>
          </a:lstStyle>
          <a:p>
            <a:pPr>
              <a:defRPr>
                <a:latin typeface="Times New Roman"/>
                <a:ea typeface="Times New Roman"/>
                <a:cs typeface="Times New Roman"/>
                <a:sym typeface="Times New Roman"/>
              </a:defRPr>
            </a:pPr>
            <a:r>
              <a:rPr>
                <a:latin typeface="Verdana"/>
                <a:ea typeface="Verdana"/>
                <a:cs typeface="Verdana"/>
                <a:sym typeface="Verdana"/>
              </a:rPr>
              <a:t>Resources and access rules (legal standing) should be prioritised in EU policies, if the potential of legal action countering racial discrimination in education is to be fully realised.</a:t>
            </a:r>
          </a:p>
        </p:txBody>
      </p:sp>
      <p:sp>
        <p:nvSpPr>
          <p:cNvPr id="762" name="Slide Number Placeholder 3"/>
          <p:cNvSpPr txBox="1">
            <a:spLocks noGrp="1"/>
          </p:cNvSpPr>
          <p:nvPr>
            <p:ph type="sldNum" sz="quarter" idx="4294967295"/>
          </p:nvPr>
        </p:nvSpPr>
        <p:spPr>
          <a:xfrm>
            <a:off x="11150599" y="6262758"/>
            <a:ext cx="139701" cy="13430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12</a:t>
            </a:fld>
            <a:endParaRPr/>
          </a:p>
        </p:txBody>
      </p:sp>
      <p:pic>
        <p:nvPicPr>
          <p:cNvPr id="763" name="Picture Placeholder 37" descr="Picture Placeholder 37"/>
          <p:cNvPicPr>
            <a:picLocks noChangeAspect="1"/>
          </p:cNvPicPr>
          <p:nvPr/>
        </p:nvPicPr>
        <p:blipFill>
          <a:blip r:embed="rId2"/>
          <a:srcRect l="6818" r="6818"/>
          <a:stretch>
            <a:fillRect/>
          </a:stretch>
        </p:blipFill>
        <p:spPr>
          <a:xfrm>
            <a:off x="3093385" y="403915"/>
            <a:ext cx="731520" cy="731520"/>
          </a:xfrm>
          <a:prstGeom prst="rect">
            <a:avLst/>
          </a:prstGeom>
          <a:ln w="12700">
            <a:miter lim="400000"/>
          </a:ln>
        </p:spPr>
      </p:pic>
      <p:pic>
        <p:nvPicPr>
          <p:cNvPr id="764" name="Picture Placeholder 39" descr="Picture Placeholder 39"/>
          <p:cNvPicPr>
            <a:picLocks noChangeAspect="1"/>
          </p:cNvPicPr>
          <p:nvPr/>
        </p:nvPicPr>
        <p:blipFill>
          <a:blip r:embed="rId3"/>
          <a:srcRect l="6911" r="6910"/>
          <a:stretch>
            <a:fillRect/>
          </a:stretch>
        </p:blipFill>
        <p:spPr>
          <a:xfrm>
            <a:off x="3145653" y="5027128"/>
            <a:ext cx="731522" cy="731522"/>
          </a:xfrm>
          <a:prstGeom prst="rect">
            <a:avLst/>
          </a:prstGeom>
          <a:ln w="12700">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 name="Title 18"/>
          <p:cNvSpPr txBox="1">
            <a:spLocks noGrp="1"/>
          </p:cNvSpPr>
          <p:nvPr>
            <p:ph type="title"/>
          </p:nvPr>
        </p:nvSpPr>
        <p:spPr>
          <a:xfrm>
            <a:off x="838197" y="921560"/>
            <a:ext cx="6477004" cy="1346641"/>
          </a:xfrm>
          <a:prstGeom prst="rect">
            <a:avLst/>
          </a:prstGeom>
        </p:spPr>
        <p:txBody>
          <a:bodyPr/>
          <a:lstStyle>
            <a:lvl1pPr>
              <a:defRPr sz="3200"/>
            </a:lvl1pPr>
          </a:lstStyle>
          <a:p>
            <a:r>
              <a:t>Content</a:t>
            </a:r>
          </a:p>
        </p:txBody>
      </p:sp>
      <p:sp>
        <p:nvSpPr>
          <p:cNvPr id="656" name="Text Placeholder 22"/>
          <p:cNvSpPr txBox="1">
            <a:spLocks noGrp="1"/>
          </p:cNvSpPr>
          <p:nvPr>
            <p:ph type="body" sz="quarter" idx="1"/>
          </p:nvPr>
        </p:nvSpPr>
        <p:spPr>
          <a:xfrm>
            <a:off x="862258" y="2739981"/>
            <a:ext cx="3432376" cy="845402"/>
          </a:xfrm>
          <a:prstGeom prst="rect">
            <a:avLst/>
          </a:prstGeom>
        </p:spPr>
        <p:txBody>
          <a:bodyPr anchor="t"/>
          <a:lstStyle>
            <a:lvl1pPr>
              <a:spcBef>
                <a:spcPts val="1000"/>
              </a:spcBef>
              <a:defRPr sz="2700"/>
            </a:lvl1pPr>
          </a:lstStyle>
          <a:p>
            <a:r>
              <a:t>I. &amp; II. Normative framework</a:t>
            </a:r>
          </a:p>
        </p:txBody>
      </p:sp>
      <p:sp>
        <p:nvSpPr>
          <p:cNvPr id="657" name="Text Placeholder 21"/>
          <p:cNvSpPr txBox="1"/>
          <p:nvPr/>
        </p:nvSpPr>
        <p:spPr>
          <a:xfrm>
            <a:off x="1279895" y="3829203"/>
            <a:ext cx="2737419" cy="4784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a:lnSpc>
                <a:spcPct val="81000"/>
              </a:lnSpc>
              <a:spcBef>
                <a:spcPts val="600"/>
              </a:spcBef>
              <a:defRPr b="1">
                <a:solidFill>
                  <a:srgbClr val="006F83"/>
                </a:solidFill>
                <a:latin typeface="Tahoma"/>
                <a:ea typeface="Tahoma"/>
                <a:cs typeface="Tahoma"/>
                <a:sym typeface="Tahoma"/>
              </a:defRPr>
            </a:lvl1pPr>
          </a:lstStyle>
          <a:p>
            <a:r>
              <a:t>III. National caselaw</a:t>
            </a:r>
          </a:p>
        </p:txBody>
      </p:sp>
      <p:sp>
        <p:nvSpPr>
          <p:cNvPr id="658" name="Text Placeholder 19"/>
          <p:cNvSpPr>
            <a:spLocks noGrp="1"/>
          </p:cNvSpPr>
          <p:nvPr>
            <p:ph type="body" idx="14"/>
          </p:nvPr>
        </p:nvSpPr>
        <p:spPr>
          <a:xfrm>
            <a:off x="1231393" y="4551476"/>
            <a:ext cx="2741615" cy="1935748"/>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88559" indent="-88559" defTabSz="374904">
              <a:spcBef>
                <a:spcPts val="200"/>
              </a:spcBef>
              <a:buClr>
                <a:srgbClr val="77D2D6"/>
              </a:buClr>
              <a:defRPr sz="1600" b="1">
                <a:latin typeface="Tahoma"/>
                <a:ea typeface="Tahoma"/>
                <a:cs typeface="Tahoma"/>
                <a:sym typeface="Tahoma"/>
              </a:defRPr>
            </a:pPr>
            <a:r>
              <a:rPr u="sng">
                <a:solidFill>
                  <a:srgbClr val="0000FF"/>
                </a:solidFill>
                <a:uFill>
                  <a:solidFill>
                    <a:srgbClr val="0000FF"/>
                  </a:solidFill>
                </a:uFill>
              </a:rPr>
              <a:t>qualification</a:t>
            </a:r>
          </a:p>
          <a:p>
            <a:pPr marL="88559" indent="-88559" defTabSz="374904">
              <a:spcBef>
                <a:spcPts val="200"/>
              </a:spcBef>
              <a:buClr>
                <a:srgbClr val="77D2D6"/>
              </a:buClr>
              <a:defRPr sz="1600" b="1">
                <a:latin typeface="Tahoma"/>
                <a:ea typeface="Tahoma"/>
                <a:cs typeface="Tahoma"/>
                <a:sym typeface="Tahoma"/>
              </a:defRPr>
            </a:pPr>
            <a:endParaRPr u="sng">
              <a:solidFill>
                <a:srgbClr val="0000FF"/>
              </a:solidFill>
              <a:uFill>
                <a:solidFill>
                  <a:srgbClr val="0000FF"/>
                </a:solidFill>
              </a:uFill>
            </a:endParaRPr>
          </a:p>
          <a:p>
            <a:pPr marL="88559" indent="-88559" defTabSz="374904">
              <a:spcBef>
                <a:spcPts val="200"/>
              </a:spcBef>
              <a:buClr>
                <a:srgbClr val="77D2D6"/>
              </a:buClr>
              <a:defRPr sz="1600" b="1">
                <a:latin typeface="Tahoma"/>
                <a:ea typeface="Tahoma"/>
                <a:cs typeface="Tahoma"/>
                <a:sym typeface="Tahoma"/>
              </a:defRPr>
            </a:pPr>
            <a:r>
              <a:rPr u="sng">
                <a:solidFill>
                  <a:srgbClr val="0000FF"/>
                </a:solidFill>
                <a:uFill>
                  <a:solidFill>
                    <a:srgbClr val="0000FF"/>
                  </a:solidFill>
                </a:uFill>
              </a:rPr>
              <a:t>justification:</a:t>
            </a:r>
          </a:p>
          <a:p>
            <a:pPr marL="88559" lvl="2" indent="-88559" defTabSz="374904">
              <a:spcBef>
                <a:spcPts val="200"/>
              </a:spcBef>
              <a:buClr>
                <a:srgbClr val="77D2D6"/>
              </a:buClr>
              <a:defRPr sz="1600" b="1">
                <a:latin typeface="Tahoma"/>
                <a:ea typeface="Tahoma"/>
                <a:cs typeface="Tahoma"/>
                <a:sym typeface="Tahoma"/>
              </a:defRPr>
            </a:pPr>
            <a:r>
              <a:rPr u="sng">
                <a:solidFill>
                  <a:srgbClr val="0000FF"/>
                </a:solidFill>
                <a:uFill>
                  <a:solidFill>
                    <a:srgbClr val="0000FF"/>
                  </a:solidFill>
                </a:uFill>
              </a:rPr>
              <a:t>parental right - CHOICE</a:t>
            </a:r>
          </a:p>
          <a:p>
            <a:pPr marL="88559" lvl="2" indent="-88559" defTabSz="374904">
              <a:spcBef>
                <a:spcPts val="200"/>
              </a:spcBef>
              <a:buClr>
                <a:srgbClr val="77D2D6"/>
              </a:buClr>
              <a:defRPr sz="1600" b="1">
                <a:latin typeface="Tahoma"/>
                <a:ea typeface="Tahoma"/>
                <a:cs typeface="Tahoma"/>
                <a:sym typeface="Tahoma"/>
              </a:defRPr>
            </a:pPr>
            <a:r>
              <a:rPr u="sng">
                <a:solidFill>
                  <a:srgbClr val="0000FF"/>
                </a:solidFill>
                <a:uFill>
                  <a:solidFill>
                    <a:srgbClr val="0000FF"/>
                  </a:solidFill>
                </a:uFill>
              </a:rPr>
              <a:t>child’s best interest</a:t>
            </a:r>
          </a:p>
          <a:p>
            <a:pPr marL="88559" lvl="2" indent="-88559" defTabSz="374904">
              <a:spcBef>
                <a:spcPts val="200"/>
              </a:spcBef>
              <a:buClr>
                <a:srgbClr val="77D2D6"/>
              </a:buClr>
              <a:defRPr sz="1600" b="1">
                <a:latin typeface="Tahoma"/>
                <a:ea typeface="Tahoma"/>
                <a:cs typeface="Tahoma"/>
                <a:sym typeface="Tahoma"/>
              </a:defRPr>
            </a:pPr>
            <a:endParaRPr u="sng">
              <a:solidFill>
                <a:srgbClr val="0000FF"/>
              </a:solidFill>
              <a:uFill>
                <a:solidFill>
                  <a:srgbClr val="0000FF"/>
                </a:solidFill>
              </a:uFill>
            </a:endParaRPr>
          </a:p>
          <a:p>
            <a:pPr marL="88559" lvl="2" indent="-88559" defTabSz="374904">
              <a:spcBef>
                <a:spcPts val="200"/>
              </a:spcBef>
              <a:buClr>
                <a:srgbClr val="77D2D6"/>
              </a:buClr>
              <a:defRPr sz="1600" b="1">
                <a:latin typeface="Tahoma"/>
                <a:ea typeface="Tahoma"/>
                <a:cs typeface="Tahoma"/>
                <a:sym typeface="Tahoma"/>
              </a:defRPr>
            </a:pPr>
            <a:r>
              <a:rPr u="sng">
                <a:solidFill>
                  <a:srgbClr val="0000FF"/>
                </a:solidFill>
                <a:uFill>
                  <a:solidFill>
                    <a:srgbClr val="0000FF"/>
                  </a:solidFill>
                </a:uFill>
              </a:rPr>
              <a:t>sanctions</a:t>
            </a:r>
          </a:p>
        </p:txBody>
      </p:sp>
      <p:sp>
        <p:nvSpPr>
          <p:cNvPr id="659" name="Text Placeholder 23"/>
          <p:cNvSpPr>
            <a:spLocks noGrp="1"/>
          </p:cNvSpPr>
          <p:nvPr>
            <p:ph type="body" idx="16"/>
          </p:nvPr>
        </p:nvSpPr>
        <p:spPr>
          <a:xfrm>
            <a:off x="4813818" y="3070827"/>
            <a:ext cx="2731932" cy="93105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marL="0" indent="0">
              <a:spcBef>
                <a:spcPts val="600"/>
              </a:spcBef>
              <a:buSzTx/>
              <a:buNone/>
              <a:defRPr b="1">
                <a:solidFill>
                  <a:srgbClr val="006F83"/>
                </a:solidFill>
                <a:latin typeface="Tahoma"/>
                <a:ea typeface="Tahoma"/>
                <a:cs typeface="Tahoma"/>
                <a:sym typeface="Tahoma"/>
              </a:defRPr>
            </a:lvl1pPr>
          </a:lstStyle>
          <a:p>
            <a:r>
              <a:t>IV. Enforcement</a:t>
            </a:r>
          </a:p>
        </p:txBody>
      </p:sp>
      <p:sp>
        <p:nvSpPr>
          <p:cNvPr id="660" name="Text Placeholder 24"/>
          <p:cNvSpPr>
            <a:spLocks noGrp="1"/>
          </p:cNvSpPr>
          <p:nvPr>
            <p:ph type="body" idx="17"/>
          </p:nvPr>
        </p:nvSpPr>
        <p:spPr>
          <a:xfrm>
            <a:off x="4809623" y="4307656"/>
            <a:ext cx="2718358" cy="162878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85016" indent="-85016" defTabSz="359907">
              <a:spcBef>
                <a:spcPts val="100"/>
              </a:spcBef>
              <a:buClr>
                <a:srgbClr val="77D2D6"/>
              </a:buClr>
              <a:defRPr sz="1536" b="1">
                <a:solidFill>
                  <a:srgbClr val="000000"/>
                </a:solidFill>
                <a:latin typeface="Tahoma"/>
                <a:ea typeface="Tahoma"/>
                <a:cs typeface="Tahoma"/>
                <a:sym typeface="Tahoma"/>
              </a:defRPr>
            </a:pPr>
            <a:r>
              <a:t>private</a:t>
            </a:r>
          </a:p>
          <a:p>
            <a:pPr marL="85016" indent="-85016" defTabSz="359907">
              <a:spcBef>
                <a:spcPts val="100"/>
              </a:spcBef>
              <a:buClr>
                <a:srgbClr val="77D2D6"/>
              </a:buClr>
              <a:defRPr sz="1536" b="1">
                <a:solidFill>
                  <a:srgbClr val="000000"/>
                </a:solidFill>
                <a:latin typeface="Tahoma"/>
                <a:ea typeface="Tahoma"/>
                <a:cs typeface="Tahoma"/>
                <a:sym typeface="Tahoma"/>
              </a:defRPr>
            </a:pPr>
            <a:r>
              <a:t>individuals</a:t>
            </a:r>
          </a:p>
          <a:p>
            <a:pPr marL="85016" indent="-85016" defTabSz="359907">
              <a:spcBef>
                <a:spcPts val="100"/>
              </a:spcBef>
              <a:buClr>
                <a:srgbClr val="77D2D6"/>
              </a:buClr>
              <a:defRPr sz="1536" b="1">
                <a:solidFill>
                  <a:srgbClr val="000000"/>
                </a:solidFill>
                <a:latin typeface="Tahoma"/>
                <a:ea typeface="Tahoma"/>
                <a:cs typeface="Tahoma"/>
                <a:sym typeface="Tahoma"/>
              </a:defRPr>
            </a:pPr>
            <a:r>
              <a:t>collective action</a:t>
            </a:r>
          </a:p>
          <a:p>
            <a:pPr marL="85016" indent="-85016" defTabSz="359907">
              <a:spcBef>
                <a:spcPts val="100"/>
              </a:spcBef>
              <a:buClr>
                <a:srgbClr val="77D2D6"/>
              </a:buClr>
              <a:defRPr sz="1536" b="1">
                <a:solidFill>
                  <a:srgbClr val="000000"/>
                </a:solidFill>
                <a:latin typeface="Tahoma"/>
                <a:ea typeface="Tahoma"/>
                <a:cs typeface="Tahoma"/>
                <a:sym typeface="Tahoma"/>
              </a:defRPr>
            </a:pPr>
            <a:endParaRPr/>
          </a:p>
          <a:p>
            <a:pPr marL="85016" indent="-85016" defTabSz="359907">
              <a:spcBef>
                <a:spcPts val="100"/>
              </a:spcBef>
              <a:buClr>
                <a:srgbClr val="77D2D6"/>
              </a:buClr>
              <a:defRPr sz="1536" b="1">
                <a:solidFill>
                  <a:srgbClr val="000000"/>
                </a:solidFill>
                <a:latin typeface="Tahoma"/>
                <a:ea typeface="Tahoma"/>
                <a:cs typeface="Tahoma"/>
                <a:sym typeface="Tahoma"/>
              </a:defRPr>
            </a:pPr>
            <a:r>
              <a:t>public</a:t>
            </a:r>
          </a:p>
          <a:p>
            <a:pPr marL="85016" indent="-85016" defTabSz="359907">
              <a:spcBef>
                <a:spcPts val="100"/>
              </a:spcBef>
              <a:buClr>
                <a:srgbClr val="77D2D6"/>
              </a:buClr>
              <a:defRPr sz="1536" b="1">
                <a:solidFill>
                  <a:srgbClr val="000000"/>
                </a:solidFill>
                <a:latin typeface="Tahoma"/>
                <a:ea typeface="Tahoma"/>
                <a:cs typeface="Tahoma"/>
                <a:sym typeface="Tahoma"/>
              </a:defRPr>
            </a:pPr>
            <a:r>
              <a:t>equality bodies</a:t>
            </a:r>
          </a:p>
          <a:p>
            <a:pPr marL="85016" indent="-85016" defTabSz="359907">
              <a:spcBef>
                <a:spcPts val="100"/>
              </a:spcBef>
              <a:buClr>
                <a:srgbClr val="77D2D6"/>
              </a:buClr>
              <a:defRPr sz="1536" b="1">
                <a:solidFill>
                  <a:srgbClr val="000000"/>
                </a:solidFill>
                <a:latin typeface="Tahoma"/>
                <a:ea typeface="Tahoma"/>
                <a:cs typeface="Tahoma"/>
                <a:sym typeface="Tahoma"/>
              </a:defRPr>
            </a:pPr>
            <a:r>
              <a:t>sector-specific agencies</a:t>
            </a:r>
          </a:p>
        </p:txBody>
      </p:sp>
      <p:sp>
        <p:nvSpPr>
          <p:cNvPr id="661" name="Text Placeholder 26"/>
          <p:cNvSpPr>
            <a:spLocks noGrp="1"/>
          </p:cNvSpPr>
          <p:nvPr>
            <p:ph type="body" idx="19"/>
          </p:nvPr>
        </p:nvSpPr>
        <p:spPr>
          <a:xfrm>
            <a:off x="8280155" y="1203156"/>
            <a:ext cx="2731932" cy="381802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0" indent="0" defTabSz="886967">
              <a:lnSpc>
                <a:spcPct val="81000"/>
              </a:lnSpc>
              <a:spcBef>
                <a:spcPts val="500"/>
              </a:spcBef>
              <a:buClrTx/>
              <a:buSzTx/>
              <a:buNone/>
              <a:defRPr sz="2300" b="1">
                <a:solidFill>
                  <a:srgbClr val="FFFFFF"/>
                </a:solidFill>
                <a:latin typeface="Tahoma"/>
                <a:ea typeface="Tahoma"/>
                <a:cs typeface="Tahoma"/>
                <a:sym typeface="Tahoma"/>
              </a:defRPr>
            </a:pPr>
            <a:endParaRPr/>
          </a:p>
          <a:p>
            <a:pPr marL="209520" indent="-209520" defTabSz="886967">
              <a:lnSpc>
                <a:spcPct val="81000"/>
              </a:lnSpc>
              <a:spcBef>
                <a:spcPts val="500"/>
              </a:spcBef>
              <a:defRPr sz="2300" b="1">
                <a:solidFill>
                  <a:srgbClr val="FFFFFF"/>
                </a:solidFill>
                <a:latin typeface="Tahoma"/>
                <a:ea typeface="Tahoma"/>
                <a:cs typeface="Tahoma"/>
                <a:sym typeface="Tahoma"/>
              </a:defRPr>
            </a:pPr>
            <a:r>
              <a:t>V.Conclusions</a:t>
            </a:r>
          </a:p>
          <a:p>
            <a:pPr marL="0" indent="0" defTabSz="886967">
              <a:lnSpc>
                <a:spcPct val="81000"/>
              </a:lnSpc>
              <a:spcBef>
                <a:spcPts val="500"/>
              </a:spcBef>
              <a:buClrTx/>
              <a:buSzTx/>
              <a:buNone/>
              <a:defRPr sz="2300" b="1">
                <a:solidFill>
                  <a:srgbClr val="FFFFFF"/>
                </a:solidFill>
                <a:latin typeface="Tahoma"/>
                <a:ea typeface="Tahoma"/>
                <a:cs typeface="Tahoma"/>
                <a:sym typeface="Tahoma"/>
              </a:defRPr>
            </a:pPr>
            <a:endParaRPr/>
          </a:p>
          <a:p>
            <a:pPr marL="0" indent="0" defTabSz="886967">
              <a:lnSpc>
                <a:spcPct val="81000"/>
              </a:lnSpc>
              <a:spcBef>
                <a:spcPts val="500"/>
              </a:spcBef>
              <a:buClrTx/>
              <a:buSzTx/>
              <a:buNone/>
              <a:defRPr sz="2300" b="1">
                <a:solidFill>
                  <a:srgbClr val="FFFFFF"/>
                </a:solidFill>
                <a:latin typeface="Tahoma"/>
                <a:ea typeface="Tahoma"/>
                <a:cs typeface="Tahoma"/>
                <a:sym typeface="Tahoma"/>
              </a:defRPr>
            </a:pPr>
            <a:r>
              <a:t>the law/legal action has an impact together with other tools</a:t>
            </a:r>
          </a:p>
        </p:txBody>
      </p:sp>
      <p:sp>
        <p:nvSpPr>
          <p:cNvPr id="662" name="Slide Number Placeholder 3"/>
          <p:cNvSpPr txBox="1">
            <a:spLocks noGrp="1"/>
          </p:cNvSpPr>
          <p:nvPr>
            <p:ph type="sldNum" sz="quarter" idx="4294967295"/>
          </p:nvPr>
        </p:nvSpPr>
        <p:spPr>
          <a:xfrm>
            <a:off x="11156949" y="6262758"/>
            <a:ext cx="127001" cy="13430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a:t>
            </a:fld>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4" name="Title 18"/>
          <p:cNvSpPr txBox="1">
            <a:spLocks noGrp="1"/>
          </p:cNvSpPr>
          <p:nvPr>
            <p:ph type="title"/>
          </p:nvPr>
        </p:nvSpPr>
        <p:spPr>
          <a:xfrm>
            <a:off x="838197" y="921560"/>
            <a:ext cx="6348667" cy="1346641"/>
          </a:xfrm>
          <a:prstGeom prst="rect">
            <a:avLst/>
          </a:prstGeom>
        </p:spPr>
        <p:txBody>
          <a:bodyPr/>
          <a:lstStyle>
            <a:lvl1pPr>
              <a:defRPr sz="3200"/>
            </a:lvl1pPr>
          </a:lstStyle>
          <a:p>
            <a:r>
              <a:t>Salient issues I</a:t>
            </a:r>
          </a:p>
        </p:txBody>
      </p:sp>
      <p:sp>
        <p:nvSpPr>
          <p:cNvPr id="665" name="Text Placeholder 22"/>
          <p:cNvSpPr txBox="1">
            <a:spLocks noGrp="1"/>
          </p:cNvSpPr>
          <p:nvPr>
            <p:ph type="body" sz="quarter" idx="1"/>
          </p:nvPr>
        </p:nvSpPr>
        <p:spPr>
          <a:xfrm>
            <a:off x="862258" y="2739981"/>
            <a:ext cx="3432376" cy="845402"/>
          </a:xfrm>
          <a:prstGeom prst="rect">
            <a:avLst/>
          </a:prstGeom>
        </p:spPr>
        <p:txBody>
          <a:bodyPr anchor="t"/>
          <a:lstStyle/>
          <a:p>
            <a:pPr defTabSz="859536">
              <a:spcBef>
                <a:spcPts val="900"/>
              </a:spcBef>
              <a:defRPr sz="1692"/>
            </a:pPr>
            <a:endParaRPr/>
          </a:p>
          <a:p>
            <a:pPr defTabSz="859536">
              <a:spcBef>
                <a:spcPts val="900"/>
              </a:spcBef>
              <a:defRPr sz="1692"/>
            </a:pPr>
            <a:r>
              <a:t>Actions by individuals, NGOs and equality bodies</a:t>
            </a:r>
          </a:p>
        </p:txBody>
      </p:sp>
      <p:sp>
        <p:nvSpPr>
          <p:cNvPr id="666" name="Text Placeholder 21"/>
          <p:cNvSpPr txBox="1"/>
          <p:nvPr/>
        </p:nvSpPr>
        <p:spPr>
          <a:xfrm>
            <a:off x="1279895" y="3829203"/>
            <a:ext cx="2737419" cy="4784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a:lnSpc>
                <a:spcPct val="81000"/>
              </a:lnSpc>
              <a:spcBef>
                <a:spcPts val="600"/>
              </a:spcBef>
              <a:defRPr b="1">
                <a:solidFill>
                  <a:srgbClr val="006F83"/>
                </a:solidFill>
                <a:latin typeface="Tahoma"/>
                <a:ea typeface="Tahoma"/>
                <a:cs typeface="Tahoma"/>
                <a:sym typeface="Tahoma"/>
              </a:defRPr>
            </a:lvl1pPr>
          </a:lstStyle>
          <a:p>
            <a:r>
              <a:t>Access</a:t>
            </a:r>
          </a:p>
        </p:txBody>
      </p:sp>
      <p:sp>
        <p:nvSpPr>
          <p:cNvPr id="667" name="Text Placeholder 19"/>
          <p:cNvSpPr>
            <a:spLocks noGrp="1"/>
          </p:cNvSpPr>
          <p:nvPr>
            <p:ph type="body" idx="14"/>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marL="84672" indent="-84672" defTabSz="358444">
              <a:spcBef>
                <a:spcPts val="100"/>
              </a:spcBef>
              <a:buClr>
                <a:srgbClr val="77D2D6"/>
              </a:buClr>
              <a:defRPr sz="2646" b="1">
                <a:latin typeface="Tahoma"/>
                <a:ea typeface="Tahoma"/>
                <a:cs typeface="Tahoma"/>
                <a:sym typeface="Tahoma"/>
              </a:defRPr>
            </a:lvl1pPr>
          </a:lstStyle>
          <a:p>
            <a:r>
              <a:t>France: criminal  and administrative proceedings</a:t>
            </a:r>
          </a:p>
        </p:txBody>
      </p:sp>
      <p:sp>
        <p:nvSpPr>
          <p:cNvPr id="668" name="Text Placeholder 23"/>
          <p:cNvSpPr>
            <a:spLocks noGrp="1"/>
          </p:cNvSpPr>
          <p:nvPr>
            <p:ph type="body" idx="16"/>
          </p:nvPr>
        </p:nvSpPr>
        <p:spPr>
          <a:xfrm>
            <a:off x="4813818" y="3070827"/>
            <a:ext cx="2731932" cy="974458"/>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marL="0" indent="0">
              <a:spcBef>
                <a:spcPts val="600"/>
              </a:spcBef>
              <a:buSzTx/>
              <a:buNone/>
              <a:defRPr b="1">
                <a:solidFill>
                  <a:srgbClr val="006F83"/>
                </a:solidFill>
                <a:latin typeface="Tahoma"/>
                <a:ea typeface="Tahoma"/>
                <a:cs typeface="Tahoma"/>
                <a:sym typeface="Tahoma"/>
              </a:defRPr>
            </a:lvl1pPr>
          </a:lstStyle>
          <a:p>
            <a:r>
              <a:t>Harassment</a:t>
            </a:r>
          </a:p>
        </p:txBody>
      </p:sp>
      <p:sp>
        <p:nvSpPr>
          <p:cNvPr id="669" name="Text Placeholder 24"/>
          <p:cNvSpPr>
            <a:spLocks noGrp="1"/>
          </p:cNvSpPr>
          <p:nvPr>
            <p:ph type="body" idx="17"/>
          </p:nvPr>
        </p:nvSpPr>
        <p:spPr>
          <a:xfrm>
            <a:off x="5123307" y="4206287"/>
            <a:ext cx="2718358" cy="193135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215999" indent="-215999">
              <a:spcBef>
                <a:spcPts val="600"/>
              </a:spcBef>
              <a:buClr>
                <a:srgbClr val="77D2D6"/>
              </a:buClr>
              <a:defRPr sz="2300" b="1">
                <a:solidFill>
                  <a:srgbClr val="000000"/>
                </a:solidFill>
                <a:latin typeface="Tahoma"/>
                <a:ea typeface="Tahoma"/>
                <a:cs typeface="Tahoma"/>
                <a:sym typeface="Tahoma"/>
              </a:defRPr>
            </a:pPr>
            <a:endParaRPr/>
          </a:p>
          <a:p>
            <a:pPr marL="215999" indent="-215999">
              <a:spcBef>
                <a:spcPts val="600"/>
              </a:spcBef>
              <a:buClr>
                <a:srgbClr val="77D2D6"/>
              </a:buClr>
              <a:defRPr sz="2300" b="1">
                <a:solidFill>
                  <a:srgbClr val="000000"/>
                </a:solidFill>
                <a:latin typeface="Tahoma"/>
                <a:ea typeface="Tahoma"/>
                <a:cs typeface="Tahoma"/>
                <a:sym typeface="Tahoma"/>
              </a:defRPr>
            </a:pPr>
            <a:r>
              <a:t>Ireland</a:t>
            </a:r>
          </a:p>
          <a:p>
            <a:pPr marL="215999" indent="-215999">
              <a:spcBef>
                <a:spcPts val="600"/>
              </a:spcBef>
              <a:buClr>
                <a:srgbClr val="77D2D6"/>
              </a:buClr>
              <a:defRPr sz="2300" b="1">
                <a:solidFill>
                  <a:srgbClr val="000000"/>
                </a:solidFill>
                <a:latin typeface="Tahoma"/>
                <a:ea typeface="Tahoma"/>
                <a:cs typeface="Tahoma"/>
                <a:sym typeface="Tahoma"/>
              </a:defRPr>
            </a:pPr>
            <a:r>
              <a:t>Sweden</a:t>
            </a:r>
          </a:p>
          <a:p>
            <a:pPr marL="215999" indent="-215999">
              <a:spcBef>
                <a:spcPts val="600"/>
              </a:spcBef>
              <a:buClr>
                <a:srgbClr val="77D2D6"/>
              </a:buClr>
              <a:defRPr sz="2300" b="1">
                <a:solidFill>
                  <a:srgbClr val="000000"/>
                </a:solidFill>
                <a:latin typeface="Tahoma"/>
                <a:ea typeface="Tahoma"/>
                <a:cs typeface="Tahoma"/>
                <a:sym typeface="Tahoma"/>
              </a:defRPr>
            </a:pPr>
            <a:r>
              <a:t>Romania</a:t>
            </a:r>
          </a:p>
        </p:txBody>
      </p:sp>
      <p:sp>
        <p:nvSpPr>
          <p:cNvPr id="670" name="Text Placeholder 26"/>
          <p:cNvSpPr>
            <a:spLocks noGrp="1"/>
          </p:cNvSpPr>
          <p:nvPr>
            <p:ph type="body" idx="19"/>
          </p:nvPr>
        </p:nvSpPr>
        <p:spPr>
          <a:xfrm>
            <a:off x="8292855" y="1366344"/>
            <a:ext cx="2731932" cy="357414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215999" indent="-215999">
              <a:spcBef>
                <a:spcPts val="600"/>
              </a:spcBef>
              <a:defRPr b="1">
                <a:solidFill>
                  <a:srgbClr val="FFFFFF"/>
                </a:solidFill>
                <a:latin typeface="Tahoma"/>
                <a:ea typeface="Tahoma"/>
                <a:cs typeface="Tahoma"/>
                <a:sym typeface="Tahoma"/>
              </a:defRPr>
            </a:pPr>
            <a:r>
              <a:t>Segregation</a:t>
            </a:r>
          </a:p>
          <a:p>
            <a:pPr marL="0" indent="0">
              <a:spcBef>
                <a:spcPts val="600"/>
              </a:spcBef>
              <a:buSzTx/>
              <a:buNone/>
              <a:defRPr b="1">
                <a:solidFill>
                  <a:srgbClr val="FFFFFF"/>
                </a:solidFill>
                <a:latin typeface="Tahoma"/>
                <a:ea typeface="Tahoma"/>
                <a:cs typeface="Tahoma"/>
                <a:sym typeface="Tahoma"/>
              </a:defRPr>
            </a:pPr>
            <a:endParaRPr/>
          </a:p>
          <a:p>
            <a:pPr marL="215999" indent="-215999">
              <a:spcBef>
                <a:spcPts val="600"/>
              </a:spcBef>
              <a:defRPr b="1">
                <a:solidFill>
                  <a:srgbClr val="FFFFFF"/>
                </a:solidFill>
                <a:latin typeface="Tahoma"/>
                <a:ea typeface="Tahoma"/>
                <a:cs typeface="Tahoma"/>
                <a:sym typeface="Tahoma"/>
              </a:defRPr>
            </a:pPr>
            <a:r>
              <a:t>Finland</a:t>
            </a:r>
          </a:p>
          <a:p>
            <a:pPr marL="215999" indent="-215999">
              <a:spcBef>
                <a:spcPts val="600"/>
              </a:spcBef>
              <a:defRPr b="1">
                <a:solidFill>
                  <a:srgbClr val="FFFFFF"/>
                </a:solidFill>
                <a:latin typeface="Tahoma"/>
                <a:ea typeface="Tahoma"/>
                <a:cs typeface="Tahoma"/>
                <a:sym typeface="Tahoma"/>
              </a:defRPr>
            </a:pPr>
            <a:r>
              <a:t>Denmark</a:t>
            </a:r>
          </a:p>
          <a:p>
            <a:pPr marL="215999" indent="-215999">
              <a:spcBef>
                <a:spcPts val="600"/>
              </a:spcBef>
              <a:defRPr b="1">
                <a:solidFill>
                  <a:srgbClr val="FFFFFF"/>
                </a:solidFill>
                <a:latin typeface="Tahoma"/>
                <a:ea typeface="Tahoma"/>
                <a:cs typeface="Tahoma"/>
                <a:sym typeface="Tahoma"/>
              </a:defRPr>
            </a:pPr>
            <a:r>
              <a:t>Roma-dense CEE countries: BG, RO, SK, HU, CZ</a:t>
            </a:r>
          </a:p>
        </p:txBody>
      </p:sp>
      <p:sp>
        <p:nvSpPr>
          <p:cNvPr id="671" name="Slide Number Placeholder 3"/>
          <p:cNvSpPr txBox="1">
            <a:spLocks noGrp="1"/>
          </p:cNvSpPr>
          <p:nvPr>
            <p:ph type="sldNum" sz="quarter" idx="4294967295"/>
          </p:nvPr>
        </p:nvSpPr>
        <p:spPr>
          <a:xfrm>
            <a:off x="11156949" y="6262758"/>
            <a:ext cx="127001" cy="13430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
        <p:nvSpPr>
          <p:cNvPr id="672" name="Text Placeholder 4"/>
          <p:cNvSpPr>
            <a:spLocks noGrp="1"/>
          </p:cNvSpPr>
          <p:nvPr>
            <p:ph type="body" idx="21"/>
          </p:nvPr>
        </p:nvSpPr>
        <p:spPr>
          <a:xfrm>
            <a:off x="4809623" y="4053330"/>
            <a:ext cx="2740321" cy="30201"/>
          </a:xfrm>
          <a:prstGeom prst="rect">
            <a:avLst/>
          </a:prstGeom>
        </p:spPr>
        <p:txBody>
          <a:bodyPr/>
          <a:lstStyle/>
          <a:p>
            <a:pPr marL="0" indent="0">
              <a:spcBef>
                <a:spcPts val="600"/>
              </a:spcBef>
              <a:buSzTx/>
              <a:buNone/>
              <a:defRPr sz="1600" b="1">
                <a:latin typeface="Tahoma"/>
                <a:ea typeface="Tahoma"/>
                <a:cs typeface="Tahoma"/>
                <a:sym typeface="Tahoma"/>
              </a:defRPr>
            </a:pPr>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4" name="Title 18"/>
          <p:cNvSpPr txBox="1">
            <a:spLocks noGrp="1"/>
          </p:cNvSpPr>
          <p:nvPr>
            <p:ph type="title"/>
          </p:nvPr>
        </p:nvSpPr>
        <p:spPr>
          <a:xfrm>
            <a:off x="838200" y="921560"/>
            <a:ext cx="6121400" cy="1346641"/>
          </a:xfrm>
          <a:prstGeom prst="rect">
            <a:avLst/>
          </a:prstGeom>
        </p:spPr>
        <p:txBody>
          <a:bodyPr/>
          <a:lstStyle>
            <a:lvl1pPr>
              <a:defRPr sz="3200"/>
            </a:lvl1pPr>
          </a:lstStyle>
          <a:p>
            <a:r>
              <a:t>Salient issues II</a:t>
            </a:r>
          </a:p>
        </p:txBody>
      </p:sp>
      <p:sp>
        <p:nvSpPr>
          <p:cNvPr id="675" name="Text Placeholder 22"/>
          <p:cNvSpPr txBox="1">
            <a:spLocks noGrp="1"/>
          </p:cNvSpPr>
          <p:nvPr>
            <p:ph type="body" sz="quarter" idx="1"/>
          </p:nvPr>
        </p:nvSpPr>
        <p:spPr>
          <a:xfrm>
            <a:off x="862258" y="2739981"/>
            <a:ext cx="3432376" cy="845402"/>
          </a:xfrm>
          <a:prstGeom prst="rect">
            <a:avLst/>
          </a:prstGeom>
        </p:spPr>
        <p:txBody>
          <a:bodyPr anchor="t"/>
          <a:lstStyle/>
          <a:p>
            <a:pPr defTabSz="322417">
              <a:lnSpc>
                <a:spcPct val="81000"/>
              </a:lnSpc>
              <a:spcBef>
                <a:spcPts val="300"/>
              </a:spcBef>
              <a:defRPr sz="1517"/>
            </a:pPr>
            <a:r>
              <a:t>Qualification of discrimination by language proficiency not yet settled</a:t>
            </a:r>
          </a:p>
          <a:p>
            <a:pPr defTabSz="322417">
              <a:lnSpc>
                <a:spcPct val="81000"/>
              </a:lnSpc>
              <a:spcBef>
                <a:spcPts val="300"/>
              </a:spcBef>
              <a:defRPr sz="1517"/>
            </a:pPr>
            <a:r>
              <a:t>Seldom challenged</a:t>
            </a:r>
          </a:p>
        </p:txBody>
      </p:sp>
      <p:sp>
        <p:nvSpPr>
          <p:cNvPr id="676" name="Text Placeholder 21"/>
          <p:cNvSpPr txBox="1"/>
          <p:nvPr/>
        </p:nvSpPr>
        <p:spPr>
          <a:xfrm>
            <a:off x="1279895" y="3829203"/>
            <a:ext cx="2737419" cy="4784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a:lnSpc>
                <a:spcPct val="81000"/>
              </a:lnSpc>
              <a:spcBef>
                <a:spcPts val="600"/>
              </a:spcBef>
              <a:defRPr b="1">
                <a:solidFill>
                  <a:srgbClr val="006F83"/>
                </a:solidFill>
                <a:latin typeface="Tahoma"/>
                <a:ea typeface="Tahoma"/>
                <a:cs typeface="Tahoma"/>
                <a:sym typeface="Tahoma"/>
              </a:defRPr>
            </a:lvl1pPr>
          </a:lstStyle>
          <a:p>
            <a:r>
              <a:t>Direct discrimination</a:t>
            </a:r>
          </a:p>
        </p:txBody>
      </p:sp>
      <p:sp>
        <p:nvSpPr>
          <p:cNvPr id="677" name="Text Placeholder 19"/>
          <p:cNvSpPr>
            <a:spLocks noGrp="1"/>
          </p:cNvSpPr>
          <p:nvPr>
            <p:ph type="body" idx="14"/>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marL="103679" indent="-103679" defTabSz="438911">
              <a:spcBef>
                <a:spcPts val="200"/>
              </a:spcBef>
              <a:buClr>
                <a:srgbClr val="77D2D6"/>
              </a:buClr>
              <a:defRPr sz="2100" b="1">
                <a:latin typeface="Tahoma"/>
                <a:ea typeface="Tahoma"/>
                <a:cs typeface="Tahoma"/>
                <a:sym typeface="Tahoma"/>
              </a:defRPr>
            </a:lvl1pPr>
          </a:lstStyle>
          <a:p>
            <a:r>
              <a:t>recognising minority language as part and parcel of protected ground</a:t>
            </a:r>
          </a:p>
        </p:txBody>
      </p:sp>
      <p:sp>
        <p:nvSpPr>
          <p:cNvPr id="678" name="Text Placeholder 23"/>
          <p:cNvSpPr>
            <a:spLocks noGrp="1"/>
          </p:cNvSpPr>
          <p:nvPr>
            <p:ph type="body" idx="16"/>
          </p:nvPr>
        </p:nvSpPr>
        <p:spPr>
          <a:xfrm>
            <a:off x="4809623" y="3162681"/>
            <a:ext cx="2718358" cy="47845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marL="0" indent="0">
              <a:lnSpc>
                <a:spcPct val="81000"/>
              </a:lnSpc>
              <a:spcBef>
                <a:spcPts val="600"/>
              </a:spcBef>
              <a:buSzTx/>
              <a:buNone/>
              <a:defRPr sz="1800" b="1">
                <a:solidFill>
                  <a:srgbClr val="006F83"/>
                </a:solidFill>
                <a:latin typeface="Tahoma"/>
                <a:ea typeface="Tahoma"/>
                <a:cs typeface="Tahoma"/>
                <a:sym typeface="Tahoma"/>
              </a:defRPr>
            </a:lvl1pPr>
          </a:lstStyle>
          <a:p>
            <a:r>
              <a:t>Indirect discrimination</a:t>
            </a:r>
          </a:p>
        </p:txBody>
      </p:sp>
      <p:sp>
        <p:nvSpPr>
          <p:cNvPr id="679" name="Text Placeholder 24"/>
          <p:cNvSpPr>
            <a:spLocks noGrp="1"/>
          </p:cNvSpPr>
          <p:nvPr>
            <p:ph type="body" idx="17"/>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90719" indent="-90719" defTabSz="384047">
              <a:spcBef>
                <a:spcPts val="200"/>
              </a:spcBef>
              <a:buClr>
                <a:srgbClr val="77D2D6"/>
              </a:buClr>
              <a:defRPr sz="2100" b="1">
                <a:solidFill>
                  <a:srgbClr val="000000"/>
                </a:solidFill>
                <a:latin typeface="Tahoma"/>
                <a:ea typeface="Tahoma"/>
                <a:cs typeface="Tahoma"/>
                <a:sym typeface="Tahoma"/>
              </a:defRPr>
            </a:pPr>
            <a:r>
              <a:t>recognising minority language as “apparently neutral” in terms of ethnicity</a:t>
            </a:r>
          </a:p>
          <a:p>
            <a:pPr marL="90719" indent="-90719" defTabSz="384047">
              <a:spcBef>
                <a:spcPts val="200"/>
              </a:spcBef>
              <a:buClr>
                <a:srgbClr val="77D2D6"/>
              </a:buClr>
              <a:defRPr sz="2100" b="1">
                <a:solidFill>
                  <a:srgbClr val="000000"/>
                </a:solidFill>
                <a:latin typeface="Tahoma"/>
                <a:ea typeface="Tahoma"/>
                <a:cs typeface="Tahoma"/>
                <a:sym typeface="Tahoma"/>
              </a:defRPr>
            </a:pPr>
            <a:r>
              <a:t>Orsus and Others v Croatia</a:t>
            </a:r>
          </a:p>
        </p:txBody>
      </p:sp>
      <p:sp>
        <p:nvSpPr>
          <p:cNvPr id="680" name="Text Placeholder 26"/>
          <p:cNvSpPr>
            <a:spLocks noGrp="1"/>
          </p:cNvSpPr>
          <p:nvPr>
            <p:ph type="body" idx="19"/>
          </p:nvPr>
        </p:nvSpPr>
        <p:spPr>
          <a:xfrm>
            <a:off x="8292855" y="1203156"/>
            <a:ext cx="2731932" cy="393031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215999" indent="-215999">
              <a:spcBef>
                <a:spcPts val="600"/>
              </a:spcBef>
              <a:defRPr sz="3200" b="1">
                <a:solidFill>
                  <a:srgbClr val="FFFFFF"/>
                </a:solidFill>
                <a:latin typeface="Tahoma"/>
                <a:ea typeface="Tahoma"/>
                <a:cs typeface="Tahoma"/>
                <a:sym typeface="Tahoma"/>
              </a:defRPr>
            </a:pPr>
            <a:r>
              <a:t>Comparator groups</a:t>
            </a:r>
          </a:p>
          <a:p>
            <a:pPr marL="0" indent="0">
              <a:spcBef>
                <a:spcPts val="600"/>
              </a:spcBef>
              <a:buSzTx/>
              <a:buNone/>
              <a:defRPr sz="3200" b="1">
                <a:solidFill>
                  <a:srgbClr val="FFFFFF"/>
                </a:solidFill>
                <a:latin typeface="Tahoma"/>
                <a:ea typeface="Tahoma"/>
                <a:cs typeface="Tahoma"/>
                <a:sym typeface="Tahoma"/>
              </a:defRPr>
            </a:pPr>
            <a:endParaRPr/>
          </a:p>
          <a:p>
            <a:pPr marL="215999" indent="-215999">
              <a:spcBef>
                <a:spcPts val="600"/>
              </a:spcBef>
              <a:defRPr sz="1900" b="1">
                <a:solidFill>
                  <a:srgbClr val="FFFFFF"/>
                </a:solidFill>
                <a:latin typeface="Tahoma"/>
                <a:ea typeface="Tahoma"/>
                <a:cs typeface="Tahoma"/>
                <a:sym typeface="Tahoma"/>
              </a:defRPr>
            </a:pPr>
            <a:r>
              <a:t>s</a:t>
            </a:r>
            <a:r>
              <a:rPr>
                <a:latin typeface="Verdana"/>
                <a:ea typeface="Verdana"/>
                <a:cs typeface="Verdana"/>
                <a:sym typeface="Verdana"/>
              </a:rPr>
              <a:t>tudents from diverse ethnic backgrounds constitute a homogenous group in terms of non-native ethnicity (Biao v Denmark)</a:t>
            </a:r>
          </a:p>
        </p:txBody>
      </p:sp>
      <p:sp>
        <p:nvSpPr>
          <p:cNvPr id="681" name="Slide Number Placeholder 3"/>
          <p:cNvSpPr txBox="1">
            <a:spLocks noGrp="1"/>
          </p:cNvSpPr>
          <p:nvPr>
            <p:ph type="sldNum" sz="quarter" idx="4294967295"/>
          </p:nvPr>
        </p:nvSpPr>
        <p:spPr>
          <a:xfrm>
            <a:off x="11156949" y="6262758"/>
            <a:ext cx="127001" cy="13430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3" name="Title 18"/>
          <p:cNvSpPr txBox="1">
            <a:spLocks noGrp="1"/>
          </p:cNvSpPr>
          <p:nvPr>
            <p:ph type="title"/>
          </p:nvPr>
        </p:nvSpPr>
        <p:spPr>
          <a:xfrm>
            <a:off x="838197" y="921560"/>
            <a:ext cx="6348667" cy="1346641"/>
          </a:xfrm>
          <a:prstGeom prst="rect">
            <a:avLst/>
          </a:prstGeom>
        </p:spPr>
        <p:txBody>
          <a:bodyPr/>
          <a:lstStyle>
            <a:lvl1pPr defTabSz="896111">
              <a:defRPr sz="3100"/>
            </a:lvl1pPr>
          </a:lstStyle>
          <a:p>
            <a:r>
              <a:t>Minority groups underutilize legal remedies</a:t>
            </a:r>
          </a:p>
        </p:txBody>
      </p:sp>
      <p:sp>
        <p:nvSpPr>
          <p:cNvPr id="684" name="Text Placeholder 22"/>
          <p:cNvSpPr txBox="1">
            <a:spLocks noGrp="1"/>
          </p:cNvSpPr>
          <p:nvPr>
            <p:ph type="body" sz="quarter" idx="1"/>
          </p:nvPr>
        </p:nvSpPr>
        <p:spPr>
          <a:xfrm>
            <a:off x="862258" y="2739981"/>
            <a:ext cx="3432376" cy="845402"/>
          </a:xfrm>
          <a:prstGeom prst="rect">
            <a:avLst/>
          </a:prstGeom>
        </p:spPr>
        <p:txBody>
          <a:bodyPr anchor="t"/>
          <a:lstStyle>
            <a:lvl1pPr defTabSz="667145">
              <a:lnSpc>
                <a:spcPct val="81000"/>
              </a:lnSpc>
              <a:defRPr sz="2128"/>
            </a:lvl1pPr>
          </a:lstStyle>
          <a:p>
            <a:r>
              <a:t>lack of access, awareness and financial means</a:t>
            </a:r>
          </a:p>
        </p:txBody>
      </p:sp>
      <p:sp>
        <p:nvSpPr>
          <p:cNvPr id="685" name="Text Placeholder 21"/>
          <p:cNvSpPr txBox="1"/>
          <p:nvPr/>
        </p:nvSpPr>
        <p:spPr>
          <a:xfrm>
            <a:off x="1279895" y="3829203"/>
            <a:ext cx="2737419" cy="4784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defTabSz="859536">
              <a:lnSpc>
                <a:spcPct val="81000"/>
              </a:lnSpc>
              <a:spcBef>
                <a:spcPts val="500"/>
              </a:spcBef>
              <a:defRPr sz="1600" b="1">
                <a:solidFill>
                  <a:srgbClr val="006F83"/>
                </a:solidFill>
                <a:latin typeface="Tahoma"/>
                <a:ea typeface="Tahoma"/>
                <a:cs typeface="Tahoma"/>
                <a:sym typeface="Tahoma"/>
              </a:defRPr>
            </a:lvl1pPr>
          </a:lstStyle>
          <a:p>
            <a:r>
              <a:t>Direct discrimination (access) and harassment</a:t>
            </a:r>
          </a:p>
        </p:txBody>
      </p:sp>
      <p:sp>
        <p:nvSpPr>
          <p:cNvPr id="686" name="Text Placeholder 19"/>
          <p:cNvSpPr>
            <a:spLocks noGrp="1"/>
          </p:cNvSpPr>
          <p:nvPr>
            <p:ph type="body" idx="14"/>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86399" indent="-86399" defTabSz="365759">
              <a:spcBef>
                <a:spcPts val="200"/>
              </a:spcBef>
              <a:buClr>
                <a:srgbClr val="77D2D6"/>
              </a:buClr>
              <a:defRPr sz="1900" b="1">
                <a:latin typeface="Tahoma"/>
                <a:ea typeface="Tahoma"/>
                <a:cs typeface="Tahoma"/>
                <a:sym typeface="Tahoma"/>
              </a:defRPr>
            </a:pPr>
            <a:r>
              <a:t>across the EU</a:t>
            </a:r>
          </a:p>
          <a:p>
            <a:pPr marL="86399" indent="-86399" defTabSz="365759">
              <a:spcBef>
                <a:spcPts val="200"/>
              </a:spcBef>
              <a:buClr>
                <a:srgbClr val="77D2D6"/>
              </a:buClr>
              <a:defRPr sz="1900" b="1">
                <a:latin typeface="Tahoma"/>
                <a:ea typeface="Tahoma"/>
                <a:cs typeface="Tahoma"/>
                <a:sym typeface="Tahoma"/>
              </a:defRPr>
            </a:pPr>
            <a:r>
              <a:t>individual applicants</a:t>
            </a:r>
          </a:p>
          <a:p>
            <a:pPr marL="86399" indent="-86399" defTabSz="365759">
              <a:spcBef>
                <a:spcPts val="200"/>
              </a:spcBef>
              <a:buClr>
                <a:srgbClr val="77D2D6"/>
              </a:buClr>
              <a:defRPr sz="1900" b="1">
                <a:latin typeface="Tahoma"/>
                <a:ea typeface="Tahoma"/>
                <a:cs typeface="Tahoma"/>
                <a:sym typeface="Tahoma"/>
              </a:defRPr>
            </a:pPr>
            <a:r>
              <a:t>EBs &amp; field-specific agencies  indispensable</a:t>
            </a:r>
          </a:p>
        </p:txBody>
      </p:sp>
      <p:sp>
        <p:nvSpPr>
          <p:cNvPr id="687" name="Text Placeholder 23"/>
          <p:cNvSpPr>
            <a:spLocks noGrp="1"/>
          </p:cNvSpPr>
          <p:nvPr>
            <p:ph type="body" idx="16"/>
          </p:nvPr>
        </p:nvSpPr>
        <p:spPr>
          <a:xfrm>
            <a:off x="4813818" y="3070827"/>
            <a:ext cx="2731932" cy="974458"/>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marL="0" indent="0">
              <a:lnSpc>
                <a:spcPct val="81000"/>
              </a:lnSpc>
              <a:spcBef>
                <a:spcPts val="600"/>
              </a:spcBef>
              <a:buSzTx/>
              <a:buNone/>
              <a:defRPr sz="1800" b="1">
                <a:solidFill>
                  <a:srgbClr val="006F83"/>
                </a:solidFill>
                <a:latin typeface="Tahoma"/>
                <a:ea typeface="Tahoma"/>
                <a:cs typeface="Tahoma"/>
                <a:sym typeface="Tahoma"/>
              </a:defRPr>
            </a:lvl1pPr>
          </a:lstStyle>
          <a:p>
            <a:r>
              <a:t>Desegregation litigation</a:t>
            </a:r>
          </a:p>
        </p:txBody>
      </p:sp>
      <p:sp>
        <p:nvSpPr>
          <p:cNvPr id="688" name="Text Placeholder 24"/>
          <p:cNvSpPr>
            <a:spLocks noGrp="1"/>
          </p:cNvSpPr>
          <p:nvPr>
            <p:ph type="body" idx="17"/>
          </p:nvPr>
        </p:nvSpPr>
        <p:spPr>
          <a:xfrm>
            <a:off x="4934565" y="4617037"/>
            <a:ext cx="2718360" cy="162878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215999" indent="-215999">
              <a:spcBef>
                <a:spcPts val="600"/>
              </a:spcBef>
              <a:buClr>
                <a:srgbClr val="77D2D6"/>
              </a:buClr>
              <a:defRPr sz="2500" b="1">
                <a:solidFill>
                  <a:srgbClr val="000000"/>
                </a:solidFill>
                <a:latin typeface="Tahoma"/>
                <a:ea typeface="Tahoma"/>
                <a:cs typeface="Tahoma"/>
                <a:sym typeface="Tahoma"/>
              </a:defRPr>
            </a:pPr>
            <a:r>
              <a:t>in “Roma-dense” BG, RO, HU and SK</a:t>
            </a:r>
          </a:p>
          <a:p>
            <a:pPr marL="215999" indent="-215999">
              <a:spcBef>
                <a:spcPts val="600"/>
              </a:spcBef>
              <a:buClr>
                <a:srgbClr val="77D2D6"/>
              </a:buClr>
              <a:defRPr sz="2500" b="1">
                <a:solidFill>
                  <a:srgbClr val="000000"/>
                </a:solidFill>
                <a:latin typeface="Tahoma"/>
                <a:ea typeface="Tahoma"/>
                <a:cs typeface="Tahoma"/>
                <a:sym typeface="Tahoma"/>
              </a:defRPr>
            </a:pPr>
            <a:r>
              <a:t>CZ</a:t>
            </a:r>
          </a:p>
        </p:txBody>
      </p:sp>
      <p:sp>
        <p:nvSpPr>
          <p:cNvPr id="689" name="Text Placeholder 26"/>
          <p:cNvSpPr>
            <a:spLocks noGrp="1"/>
          </p:cNvSpPr>
          <p:nvPr>
            <p:ph type="body" idx="19"/>
          </p:nvPr>
        </p:nvSpPr>
        <p:spPr>
          <a:xfrm>
            <a:off x="8292855" y="1331495"/>
            <a:ext cx="2731932" cy="360899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200878" indent="-200878" defTabSz="850391">
              <a:spcBef>
                <a:spcPts val="500"/>
              </a:spcBef>
              <a:defRPr sz="2900" b="1">
                <a:solidFill>
                  <a:srgbClr val="FFFFFF"/>
                </a:solidFill>
                <a:latin typeface="Tahoma"/>
                <a:ea typeface="Tahoma"/>
                <a:cs typeface="Tahoma"/>
                <a:sym typeface="Tahoma"/>
              </a:defRPr>
            </a:pPr>
            <a:r>
              <a:t>legal action not yet taken in 1/3 MSs</a:t>
            </a:r>
          </a:p>
          <a:p>
            <a:pPr marL="200878" indent="-200878" defTabSz="850391">
              <a:spcBef>
                <a:spcPts val="500"/>
              </a:spcBef>
              <a:defRPr sz="2900" b="1">
                <a:solidFill>
                  <a:srgbClr val="FFFFFF"/>
                </a:solidFill>
                <a:latin typeface="Tahoma"/>
                <a:ea typeface="Tahoma"/>
                <a:cs typeface="Tahoma"/>
                <a:sym typeface="Tahoma"/>
              </a:defRPr>
            </a:pPr>
            <a:r>
              <a:t>in several MS more action on disability ground</a:t>
            </a:r>
          </a:p>
        </p:txBody>
      </p:sp>
      <p:sp>
        <p:nvSpPr>
          <p:cNvPr id="690" name="Slide Number Placeholder 3"/>
          <p:cNvSpPr txBox="1">
            <a:spLocks noGrp="1"/>
          </p:cNvSpPr>
          <p:nvPr>
            <p:ph type="sldNum" sz="quarter" idx="4294967295"/>
          </p:nvPr>
        </p:nvSpPr>
        <p:spPr>
          <a:xfrm>
            <a:off x="11156949" y="6262758"/>
            <a:ext cx="127001" cy="13430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a:t>
            </a:fld>
            <a:endParaRPr/>
          </a:p>
        </p:txBody>
      </p:sp>
      <p:sp>
        <p:nvSpPr>
          <p:cNvPr id="691" name="Text Placeholder 4"/>
          <p:cNvSpPr>
            <a:spLocks noGrp="1"/>
          </p:cNvSpPr>
          <p:nvPr>
            <p:ph type="body" idx="21"/>
          </p:nvPr>
        </p:nvSpPr>
        <p:spPr>
          <a:xfrm>
            <a:off x="4795906" y="4138583"/>
            <a:ext cx="2718358" cy="47845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0" indent="0" defTabSz="822958">
              <a:spcBef>
                <a:spcPts val="500"/>
              </a:spcBef>
              <a:buSzTx/>
              <a:buNone/>
              <a:defRPr sz="1400" b="1">
                <a:latin typeface="Tahoma"/>
                <a:ea typeface="Tahoma"/>
                <a:cs typeface="Tahoma"/>
                <a:sym typeface="Tahoma"/>
              </a:defRPr>
            </a:pPr>
            <a:r>
              <a:t>representative standing</a:t>
            </a:r>
          </a:p>
          <a:p>
            <a:pPr marL="0" indent="0" defTabSz="822958">
              <a:spcBef>
                <a:spcPts val="500"/>
              </a:spcBef>
              <a:buSzTx/>
              <a:buNone/>
              <a:defRPr sz="1400" b="1">
                <a:latin typeface="Tahoma"/>
                <a:ea typeface="Tahoma"/>
                <a:cs typeface="Tahoma"/>
                <a:sym typeface="Tahoma"/>
              </a:defRPr>
            </a:pPr>
            <a:r>
              <a:t>collective actions</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3" name="Picture 8" descr="Picture 8"/>
          <p:cNvPicPr>
            <a:picLocks noChangeAspect="1"/>
          </p:cNvPicPr>
          <p:nvPr/>
        </p:nvPicPr>
        <p:blipFill>
          <a:blip r:embed="rId2"/>
          <a:stretch>
            <a:fillRect/>
          </a:stretch>
        </p:blipFill>
        <p:spPr>
          <a:xfrm>
            <a:off x="4120815" y="0"/>
            <a:ext cx="8071185" cy="4953080"/>
          </a:xfrm>
          <a:prstGeom prst="rect">
            <a:avLst/>
          </a:prstGeom>
          <a:ln w="12700">
            <a:miter lim="400000"/>
          </a:ln>
        </p:spPr>
      </p:pic>
      <p:sp>
        <p:nvSpPr>
          <p:cNvPr id="694" name="Title 2"/>
          <p:cNvSpPr txBox="1">
            <a:spLocks noGrp="1"/>
          </p:cNvSpPr>
          <p:nvPr>
            <p:ph type="title"/>
          </p:nvPr>
        </p:nvSpPr>
        <p:spPr>
          <a:xfrm>
            <a:off x="839786" y="2839695"/>
            <a:ext cx="5879596" cy="2113387"/>
          </a:xfrm>
          <a:prstGeom prst="rect">
            <a:avLst/>
          </a:prstGeom>
        </p:spPr>
        <p:txBody>
          <a:bodyPr/>
          <a:lstStyle>
            <a:lvl1pPr>
              <a:defRPr sz="3200"/>
            </a:lvl1pPr>
          </a:lstStyle>
          <a:p>
            <a:r>
              <a:t>Sanctions and enforcement</a:t>
            </a:r>
          </a:p>
        </p:txBody>
      </p:sp>
      <p:sp>
        <p:nvSpPr>
          <p:cNvPr id="695" name="Text Placeholder 4"/>
          <p:cNvSpPr txBox="1">
            <a:spLocks noGrp="1"/>
          </p:cNvSpPr>
          <p:nvPr>
            <p:ph type="body" sz="quarter" idx="1"/>
          </p:nvPr>
        </p:nvSpPr>
        <p:spPr>
          <a:xfrm>
            <a:off x="839786" y="5158018"/>
            <a:ext cx="5879596" cy="899883"/>
          </a:xfrm>
          <a:prstGeom prst="rect">
            <a:avLst/>
          </a:prstGeom>
        </p:spPr>
        <p:txBody>
          <a:bodyPr/>
          <a:lstStyle>
            <a:lvl1pPr>
              <a:defRPr>
                <a:latin typeface="Tahoma"/>
                <a:ea typeface="Tahoma"/>
                <a:cs typeface="Tahoma"/>
                <a:sym typeface="Tahoma"/>
              </a:defRPr>
            </a:lvl1pPr>
          </a:lstStyle>
          <a:p>
            <a:r>
              <a:t>The role of school inspections</a:t>
            </a:r>
          </a:p>
        </p:txBody>
      </p:sp>
      <p:sp>
        <p:nvSpPr>
          <p:cNvPr id="696" name="Slide Number Placeholder 3"/>
          <p:cNvSpPr txBox="1">
            <a:spLocks noGrp="1"/>
          </p:cNvSpPr>
          <p:nvPr>
            <p:ph type="sldNum" sz="quarter" idx="4294967295"/>
          </p:nvPr>
        </p:nvSpPr>
        <p:spPr>
          <a:xfrm>
            <a:off x="11156949" y="6262758"/>
            <a:ext cx="127001" cy="13430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a:t>
            </a:fld>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8" name="Title 18"/>
          <p:cNvSpPr txBox="1">
            <a:spLocks noGrp="1"/>
          </p:cNvSpPr>
          <p:nvPr>
            <p:ph type="title"/>
          </p:nvPr>
        </p:nvSpPr>
        <p:spPr>
          <a:xfrm>
            <a:off x="838197" y="921560"/>
            <a:ext cx="6348667" cy="1346641"/>
          </a:xfrm>
          <a:prstGeom prst="rect">
            <a:avLst/>
          </a:prstGeom>
        </p:spPr>
        <p:txBody>
          <a:bodyPr/>
          <a:lstStyle>
            <a:lvl1pPr>
              <a:defRPr sz="3200"/>
            </a:lvl1pPr>
          </a:lstStyle>
          <a:p>
            <a:r>
              <a:t>Who pays for enforcement?</a:t>
            </a:r>
          </a:p>
        </p:txBody>
      </p:sp>
      <p:sp>
        <p:nvSpPr>
          <p:cNvPr id="699" name="Text Placeholder 22"/>
          <p:cNvSpPr txBox="1">
            <a:spLocks noGrp="1"/>
          </p:cNvSpPr>
          <p:nvPr>
            <p:ph type="body" sz="quarter" idx="1"/>
          </p:nvPr>
        </p:nvSpPr>
        <p:spPr>
          <a:xfrm>
            <a:off x="862258" y="2739981"/>
            <a:ext cx="3432376" cy="845402"/>
          </a:xfrm>
          <a:prstGeom prst="rect">
            <a:avLst/>
          </a:prstGeom>
        </p:spPr>
        <p:txBody>
          <a:bodyPr anchor="t"/>
          <a:lstStyle>
            <a:lvl1pPr>
              <a:spcBef>
                <a:spcPts val="1000"/>
              </a:spcBef>
              <a:defRPr sz="1800"/>
            </a:lvl1pPr>
          </a:lstStyle>
          <a:p>
            <a:r>
              <a:t>Private, but overwhelmingly public funds</a:t>
            </a:r>
          </a:p>
        </p:txBody>
      </p:sp>
      <p:sp>
        <p:nvSpPr>
          <p:cNvPr id="700" name="Text Placeholder 21"/>
          <p:cNvSpPr txBox="1"/>
          <p:nvPr/>
        </p:nvSpPr>
        <p:spPr>
          <a:xfrm>
            <a:off x="1279895" y="3829203"/>
            <a:ext cx="2737419" cy="4784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a:lnSpc>
                <a:spcPct val="81000"/>
              </a:lnSpc>
              <a:spcBef>
                <a:spcPts val="600"/>
              </a:spcBef>
              <a:defRPr b="1">
                <a:solidFill>
                  <a:srgbClr val="006F83"/>
                </a:solidFill>
                <a:latin typeface="Tahoma"/>
                <a:ea typeface="Tahoma"/>
                <a:cs typeface="Tahoma"/>
                <a:sym typeface="Tahoma"/>
              </a:defRPr>
            </a:lvl1pPr>
          </a:lstStyle>
          <a:p>
            <a:r>
              <a:t>European Commission</a:t>
            </a:r>
          </a:p>
        </p:txBody>
      </p:sp>
      <p:sp>
        <p:nvSpPr>
          <p:cNvPr id="701" name="Text Placeholder 19"/>
          <p:cNvSpPr>
            <a:spLocks noGrp="1"/>
          </p:cNvSpPr>
          <p:nvPr>
            <p:ph type="body" idx="14"/>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118798" indent="-118798" defTabSz="502919">
              <a:spcBef>
                <a:spcPts val="300"/>
              </a:spcBef>
              <a:buClr>
                <a:srgbClr val="77D2D6"/>
              </a:buClr>
              <a:defRPr sz="2700" b="1">
                <a:latin typeface="Tahoma"/>
                <a:ea typeface="Tahoma"/>
                <a:cs typeface="Tahoma"/>
                <a:sym typeface="Tahoma"/>
              </a:defRPr>
            </a:pPr>
            <a:r>
              <a:t>CZ</a:t>
            </a:r>
          </a:p>
          <a:p>
            <a:pPr marL="118798" indent="-118798" defTabSz="502919">
              <a:spcBef>
                <a:spcPts val="300"/>
              </a:spcBef>
              <a:buClr>
                <a:srgbClr val="77D2D6"/>
              </a:buClr>
              <a:defRPr sz="2700" b="1">
                <a:latin typeface="Tahoma"/>
                <a:ea typeface="Tahoma"/>
                <a:cs typeface="Tahoma"/>
                <a:sym typeface="Tahoma"/>
              </a:defRPr>
            </a:pPr>
            <a:r>
              <a:t>SK - advanced</a:t>
            </a:r>
          </a:p>
          <a:p>
            <a:pPr marL="118798" indent="-118798" defTabSz="502919">
              <a:spcBef>
                <a:spcPts val="300"/>
              </a:spcBef>
              <a:buClr>
                <a:srgbClr val="77D2D6"/>
              </a:buClr>
              <a:defRPr sz="2700" b="1">
                <a:latin typeface="Tahoma"/>
                <a:ea typeface="Tahoma"/>
                <a:cs typeface="Tahoma"/>
                <a:sym typeface="Tahoma"/>
              </a:defRPr>
            </a:pPr>
            <a:r>
              <a:t>HU</a:t>
            </a:r>
          </a:p>
        </p:txBody>
      </p:sp>
      <p:sp>
        <p:nvSpPr>
          <p:cNvPr id="702" name="Text Placeholder 23"/>
          <p:cNvSpPr>
            <a:spLocks noGrp="1"/>
          </p:cNvSpPr>
          <p:nvPr>
            <p:ph type="body" idx="16"/>
          </p:nvPr>
        </p:nvSpPr>
        <p:spPr>
          <a:xfrm>
            <a:off x="4813818" y="3070827"/>
            <a:ext cx="2731932" cy="75837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marL="0" indent="0" defTabSz="841247">
              <a:spcBef>
                <a:spcPts val="500"/>
              </a:spcBef>
              <a:buSzTx/>
              <a:buNone/>
              <a:defRPr sz="1800" b="1">
                <a:solidFill>
                  <a:srgbClr val="006F83"/>
                </a:solidFill>
                <a:latin typeface="Tahoma"/>
                <a:ea typeface="Tahoma"/>
                <a:cs typeface="Tahoma"/>
                <a:sym typeface="Tahoma"/>
              </a:defRPr>
            </a:lvl1pPr>
          </a:lstStyle>
          <a:p>
            <a:r>
              <a:t>EBs, school inspections and the police</a:t>
            </a:r>
          </a:p>
        </p:txBody>
      </p:sp>
      <p:sp>
        <p:nvSpPr>
          <p:cNvPr id="703" name="Text Placeholder 24"/>
          <p:cNvSpPr>
            <a:spLocks noGrp="1"/>
          </p:cNvSpPr>
          <p:nvPr>
            <p:ph type="body" idx="17"/>
          </p:nvPr>
        </p:nvSpPr>
        <p:spPr>
          <a:xfrm>
            <a:off x="4820603" y="4121841"/>
            <a:ext cx="2718360" cy="162878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203040" indent="-203040" defTabSz="859536">
              <a:spcBef>
                <a:spcPts val="500"/>
              </a:spcBef>
              <a:buClr>
                <a:srgbClr val="77D2D6"/>
              </a:buClr>
              <a:defRPr sz="2100" b="1">
                <a:solidFill>
                  <a:srgbClr val="000000"/>
                </a:solidFill>
                <a:latin typeface="Tahoma"/>
                <a:ea typeface="Tahoma"/>
                <a:cs typeface="Tahoma"/>
                <a:sym typeface="Tahoma"/>
              </a:defRPr>
            </a:pPr>
            <a:r>
              <a:t>over half of all proceedings</a:t>
            </a:r>
          </a:p>
          <a:p>
            <a:pPr marL="203040" indent="-203040" defTabSz="859536">
              <a:spcBef>
                <a:spcPts val="500"/>
              </a:spcBef>
              <a:buClr>
                <a:srgbClr val="77D2D6"/>
              </a:buClr>
              <a:defRPr sz="2100" b="1">
                <a:solidFill>
                  <a:srgbClr val="000000"/>
                </a:solidFill>
                <a:latin typeface="Tahoma"/>
                <a:ea typeface="Tahoma"/>
                <a:cs typeface="Tahoma"/>
                <a:sym typeface="Tahoma"/>
              </a:defRPr>
            </a:pPr>
            <a:r>
              <a:t>collaboration if EB only promotional</a:t>
            </a:r>
          </a:p>
        </p:txBody>
      </p:sp>
      <p:sp>
        <p:nvSpPr>
          <p:cNvPr id="704" name="Text Placeholder 26"/>
          <p:cNvSpPr>
            <a:spLocks noGrp="1"/>
          </p:cNvSpPr>
          <p:nvPr>
            <p:ph type="body" idx="19"/>
          </p:nvPr>
        </p:nvSpPr>
        <p:spPr>
          <a:xfrm>
            <a:off x="8064933" y="1299412"/>
            <a:ext cx="3036887" cy="3449052"/>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185760" indent="-185760" defTabSz="786383">
              <a:lnSpc>
                <a:spcPct val="81000"/>
              </a:lnSpc>
              <a:spcBef>
                <a:spcPts val="500"/>
              </a:spcBef>
              <a:defRPr b="1">
                <a:solidFill>
                  <a:srgbClr val="FFFFFF"/>
                </a:solidFill>
                <a:latin typeface="Tahoma"/>
                <a:ea typeface="Tahoma"/>
                <a:cs typeface="Tahoma"/>
                <a:sym typeface="Tahoma"/>
              </a:defRPr>
            </a:pPr>
            <a:r>
              <a:t>Civil courts</a:t>
            </a:r>
          </a:p>
          <a:p>
            <a:pPr marL="0" indent="0" defTabSz="786383">
              <a:lnSpc>
                <a:spcPct val="81000"/>
              </a:lnSpc>
              <a:spcBef>
                <a:spcPts val="500"/>
              </a:spcBef>
              <a:buSzTx/>
              <a:buNone/>
              <a:defRPr b="1">
                <a:solidFill>
                  <a:srgbClr val="FFFFFF"/>
                </a:solidFill>
                <a:latin typeface="Tahoma"/>
                <a:ea typeface="Tahoma"/>
                <a:cs typeface="Tahoma"/>
                <a:sym typeface="Tahoma"/>
              </a:defRPr>
            </a:pPr>
            <a:endParaRPr/>
          </a:p>
          <a:p>
            <a:pPr marL="185760" indent="-185760" defTabSz="786383">
              <a:lnSpc>
                <a:spcPct val="81000"/>
              </a:lnSpc>
              <a:spcBef>
                <a:spcPts val="500"/>
              </a:spcBef>
              <a:defRPr b="1">
                <a:solidFill>
                  <a:srgbClr val="FFFFFF"/>
                </a:solidFill>
                <a:latin typeface="Tahoma"/>
                <a:ea typeface="Tahoma"/>
                <a:cs typeface="Tahoma"/>
                <a:sym typeface="Tahoma"/>
              </a:defRPr>
            </a:pPr>
            <a:r>
              <a:t>The turf of legally focused NGOs and activist EBs</a:t>
            </a:r>
          </a:p>
          <a:p>
            <a:pPr marL="185760" indent="-185760" defTabSz="786383">
              <a:lnSpc>
                <a:spcPct val="81000"/>
              </a:lnSpc>
              <a:spcBef>
                <a:spcPts val="500"/>
              </a:spcBef>
              <a:defRPr b="1">
                <a:solidFill>
                  <a:srgbClr val="FFFFFF"/>
                </a:solidFill>
                <a:latin typeface="Tahoma"/>
                <a:ea typeface="Tahoma"/>
                <a:cs typeface="Tahoma"/>
                <a:sym typeface="Tahoma"/>
              </a:defRPr>
            </a:pPr>
            <a:r>
              <a:t>NGO funding problematic</a:t>
            </a:r>
          </a:p>
          <a:p>
            <a:pPr marL="185760" indent="-185760" defTabSz="786383">
              <a:lnSpc>
                <a:spcPct val="81000"/>
              </a:lnSpc>
              <a:spcBef>
                <a:spcPts val="500"/>
              </a:spcBef>
              <a:defRPr b="1">
                <a:solidFill>
                  <a:srgbClr val="FFFFFF"/>
                </a:solidFill>
                <a:latin typeface="Tahoma"/>
                <a:ea typeface="Tahoma"/>
                <a:cs typeface="Tahoma"/>
                <a:sym typeface="Tahoma"/>
              </a:defRPr>
            </a:pPr>
            <a:r>
              <a:t>Legal aid services’ role negligible </a:t>
            </a:r>
          </a:p>
        </p:txBody>
      </p:sp>
      <p:sp>
        <p:nvSpPr>
          <p:cNvPr id="705" name="Slide Number Placeholder 3"/>
          <p:cNvSpPr txBox="1">
            <a:spLocks noGrp="1"/>
          </p:cNvSpPr>
          <p:nvPr>
            <p:ph type="sldNum" sz="quarter" idx="4294967295"/>
          </p:nvPr>
        </p:nvSpPr>
        <p:spPr>
          <a:xfrm>
            <a:off x="11156949" y="6262758"/>
            <a:ext cx="127001" cy="13430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7</a:t>
            </a:fld>
            <a:endParaRPr/>
          </a:p>
        </p:txBody>
      </p:sp>
      <p:sp>
        <p:nvSpPr>
          <p:cNvPr id="706" name="Text Placeholder 4"/>
          <p:cNvSpPr>
            <a:spLocks noGrp="1"/>
          </p:cNvSpPr>
          <p:nvPr>
            <p:ph type="body" idx="21"/>
          </p:nvPr>
        </p:nvSpPr>
        <p:spPr>
          <a:xfrm>
            <a:off x="4809623" y="4045282"/>
            <a:ext cx="2977992" cy="46297"/>
          </a:xfrm>
          <a:prstGeom prst="rect">
            <a:avLst/>
          </a:prstGeom>
        </p:spPr>
        <p:txBody>
          <a:bodyPr/>
          <a:lstStyle/>
          <a:p>
            <a:pPr marL="0" indent="0">
              <a:spcBef>
                <a:spcPts val="600"/>
              </a:spcBef>
              <a:buSzTx/>
              <a:buNone/>
              <a:defRPr sz="1600" b="1">
                <a:latin typeface="Tahoma"/>
                <a:ea typeface="Tahoma"/>
                <a:cs typeface="Tahoma"/>
                <a:sym typeface="Tahoma"/>
              </a:defRPr>
            </a:pPr>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8" name="Title 18"/>
          <p:cNvSpPr txBox="1">
            <a:spLocks noGrp="1"/>
          </p:cNvSpPr>
          <p:nvPr>
            <p:ph type="title"/>
          </p:nvPr>
        </p:nvSpPr>
        <p:spPr>
          <a:xfrm>
            <a:off x="256675" y="921560"/>
            <a:ext cx="7289073" cy="1346641"/>
          </a:xfrm>
          <a:prstGeom prst="rect">
            <a:avLst/>
          </a:prstGeom>
        </p:spPr>
        <p:txBody>
          <a:bodyPr/>
          <a:lstStyle>
            <a:lvl1pPr defTabSz="896111">
              <a:defRPr sz="3100"/>
            </a:lvl1pPr>
          </a:lstStyle>
          <a:p>
            <a:r>
              <a:t>Enforcement in Europe: the limitations of “the precedent”</a:t>
            </a:r>
          </a:p>
        </p:txBody>
      </p:sp>
      <p:sp>
        <p:nvSpPr>
          <p:cNvPr id="709" name="Text Placeholder 22"/>
          <p:cNvSpPr txBox="1">
            <a:spLocks noGrp="1"/>
          </p:cNvSpPr>
          <p:nvPr>
            <p:ph type="body" sz="quarter" idx="1"/>
          </p:nvPr>
        </p:nvSpPr>
        <p:spPr>
          <a:xfrm>
            <a:off x="862258" y="2739981"/>
            <a:ext cx="3432376" cy="845402"/>
          </a:xfrm>
          <a:prstGeom prst="rect">
            <a:avLst/>
          </a:prstGeom>
        </p:spPr>
        <p:txBody>
          <a:bodyPr anchor="t"/>
          <a:lstStyle>
            <a:lvl1pPr>
              <a:spcBef>
                <a:spcPts val="1000"/>
              </a:spcBef>
              <a:defRPr sz="1800"/>
            </a:lvl1pPr>
          </a:lstStyle>
          <a:p>
            <a:r>
              <a:t>Legal advocacy v. litigation Lessons from the “D.H. campaign”</a:t>
            </a:r>
          </a:p>
        </p:txBody>
      </p:sp>
      <p:sp>
        <p:nvSpPr>
          <p:cNvPr id="710" name="Text Placeholder 21"/>
          <p:cNvSpPr txBox="1"/>
          <p:nvPr/>
        </p:nvSpPr>
        <p:spPr>
          <a:xfrm>
            <a:off x="1279895" y="3829203"/>
            <a:ext cx="2737419" cy="4784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a:lnSpc>
                <a:spcPct val="81000"/>
              </a:lnSpc>
              <a:spcBef>
                <a:spcPts val="600"/>
              </a:spcBef>
              <a:defRPr b="1">
                <a:solidFill>
                  <a:srgbClr val="006F83"/>
                </a:solidFill>
                <a:latin typeface="Tahoma"/>
                <a:ea typeface="Tahoma"/>
                <a:cs typeface="Tahoma"/>
                <a:sym typeface="Tahoma"/>
              </a:defRPr>
            </a:lvl1pPr>
          </a:lstStyle>
          <a:p>
            <a:r>
              <a:t>Czech Republic</a:t>
            </a:r>
          </a:p>
        </p:txBody>
      </p:sp>
      <p:sp>
        <p:nvSpPr>
          <p:cNvPr id="711" name="Text Placeholder 19"/>
          <p:cNvSpPr>
            <a:spLocks noGrp="1"/>
          </p:cNvSpPr>
          <p:nvPr>
            <p:ph type="body" idx="14"/>
          </p:nvPr>
        </p:nvSpPr>
        <p:spPr>
          <a:xfrm>
            <a:off x="1298955" y="4798972"/>
            <a:ext cx="2741615" cy="146378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140399" indent="-140399" defTabSz="594359">
              <a:spcBef>
                <a:spcPts val="300"/>
              </a:spcBef>
              <a:buClr>
                <a:srgbClr val="77D2D6"/>
              </a:buClr>
              <a:defRPr sz="2300" b="1">
                <a:solidFill>
                  <a:srgbClr val="000000"/>
                </a:solidFill>
                <a:latin typeface="Tahoma"/>
                <a:ea typeface="Tahoma"/>
                <a:cs typeface="Tahoma"/>
                <a:sym typeface="Tahoma"/>
              </a:defRPr>
            </a:pPr>
            <a:r>
              <a:t>chamber judgment 2005</a:t>
            </a:r>
          </a:p>
          <a:p>
            <a:pPr marL="140399" indent="-140399" defTabSz="594359">
              <a:spcBef>
                <a:spcPts val="300"/>
              </a:spcBef>
              <a:buClr>
                <a:srgbClr val="77D2D6"/>
              </a:buClr>
              <a:defRPr sz="2300" b="1">
                <a:solidFill>
                  <a:srgbClr val="000000"/>
                </a:solidFill>
                <a:latin typeface="Tahoma"/>
                <a:ea typeface="Tahoma"/>
                <a:cs typeface="Tahoma"/>
                <a:sym typeface="Tahoma"/>
              </a:defRPr>
            </a:pPr>
            <a:r>
              <a:t>GC 2007</a:t>
            </a:r>
          </a:p>
          <a:p>
            <a:pPr marL="140399" indent="-140399" defTabSz="594359">
              <a:spcBef>
                <a:spcPts val="300"/>
              </a:spcBef>
              <a:buClr>
                <a:srgbClr val="77D2D6"/>
              </a:buClr>
              <a:defRPr sz="2300" b="1">
                <a:solidFill>
                  <a:srgbClr val="000000"/>
                </a:solidFill>
                <a:latin typeface="Tahoma"/>
                <a:ea typeface="Tahoma"/>
                <a:cs typeface="Tahoma"/>
                <a:sym typeface="Tahoma"/>
              </a:defRPr>
            </a:pPr>
            <a:r>
              <a:t>ADL 2009</a:t>
            </a:r>
          </a:p>
        </p:txBody>
      </p:sp>
      <p:sp>
        <p:nvSpPr>
          <p:cNvPr id="712" name="Text Placeholder 23"/>
          <p:cNvSpPr>
            <a:spLocks noGrp="1"/>
          </p:cNvSpPr>
          <p:nvPr>
            <p:ph type="body" idx="16"/>
          </p:nvPr>
        </p:nvSpPr>
        <p:spPr>
          <a:xfrm>
            <a:off x="4796049" y="3254296"/>
            <a:ext cx="2731933" cy="39395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marL="0" indent="0">
              <a:spcBef>
                <a:spcPts val="600"/>
              </a:spcBef>
              <a:buSzTx/>
              <a:buNone/>
              <a:defRPr sz="2000" b="1">
                <a:solidFill>
                  <a:srgbClr val="006F83"/>
                </a:solidFill>
                <a:latin typeface="Tahoma"/>
                <a:ea typeface="Tahoma"/>
                <a:cs typeface="Tahoma"/>
                <a:sym typeface="Tahoma"/>
              </a:defRPr>
            </a:lvl1pPr>
          </a:lstStyle>
          <a:p>
            <a:r>
              <a:t>Domestic campaigns </a:t>
            </a:r>
          </a:p>
        </p:txBody>
      </p:sp>
      <p:sp>
        <p:nvSpPr>
          <p:cNvPr id="713" name="Text Placeholder 24"/>
          <p:cNvSpPr>
            <a:spLocks noGrp="1"/>
          </p:cNvSpPr>
          <p:nvPr>
            <p:ph type="body" idx="17"/>
          </p:nvPr>
        </p:nvSpPr>
        <p:spPr>
          <a:xfrm>
            <a:off x="4809623" y="4440775"/>
            <a:ext cx="2718358" cy="162878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92403" indent="-92403" defTabSz="391179">
              <a:spcBef>
                <a:spcPts val="100"/>
              </a:spcBef>
              <a:buClr>
                <a:srgbClr val="77D2D6"/>
              </a:buClr>
              <a:defRPr sz="1488" b="1">
                <a:solidFill>
                  <a:srgbClr val="000000"/>
                </a:solidFill>
                <a:latin typeface="Tahoma"/>
                <a:ea typeface="Tahoma"/>
                <a:cs typeface="Tahoma"/>
                <a:sym typeface="Tahoma"/>
              </a:defRPr>
            </a:pPr>
            <a:r>
              <a:t>BG: NGO projects, litigation unsuccessful</a:t>
            </a:r>
          </a:p>
          <a:p>
            <a:pPr marL="92403" indent="-92403" defTabSz="391179">
              <a:spcBef>
                <a:spcPts val="100"/>
              </a:spcBef>
              <a:buClr>
                <a:srgbClr val="77D2D6"/>
              </a:buClr>
              <a:defRPr sz="1488" b="1">
                <a:solidFill>
                  <a:srgbClr val="000000"/>
                </a:solidFill>
                <a:latin typeface="Tahoma"/>
                <a:ea typeface="Tahoma"/>
                <a:cs typeface="Tahoma"/>
                <a:sym typeface="Tahoma"/>
              </a:defRPr>
            </a:pPr>
            <a:r>
              <a:t>RO: EB mobilised by NGOs, NGO projects</a:t>
            </a:r>
          </a:p>
          <a:p>
            <a:pPr marL="92403" indent="-92403" defTabSz="391179">
              <a:spcBef>
                <a:spcPts val="100"/>
              </a:spcBef>
              <a:buClr>
                <a:srgbClr val="77D2D6"/>
              </a:buClr>
              <a:defRPr sz="1488" b="1">
                <a:solidFill>
                  <a:srgbClr val="000000"/>
                </a:solidFill>
                <a:latin typeface="Tahoma"/>
                <a:ea typeface="Tahoma"/>
                <a:cs typeface="Tahoma"/>
                <a:sym typeface="Tahoma"/>
              </a:defRPr>
            </a:pPr>
            <a:r>
              <a:t>HU: government in collaboration with NGOs</a:t>
            </a:r>
          </a:p>
          <a:p>
            <a:pPr marL="92403" indent="-92403" defTabSz="391179">
              <a:spcBef>
                <a:spcPts val="100"/>
              </a:spcBef>
              <a:buClr>
                <a:srgbClr val="77D2D6"/>
              </a:buClr>
              <a:defRPr sz="1488" b="1">
                <a:solidFill>
                  <a:srgbClr val="000000"/>
                </a:solidFill>
                <a:latin typeface="Tahoma"/>
                <a:ea typeface="Tahoma"/>
                <a:cs typeface="Tahoma"/>
                <a:sym typeface="Tahoma"/>
              </a:defRPr>
            </a:pPr>
            <a:r>
              <a:t>SK: litigation, NGO projects</a:t>
            </a:r>
          </a:p>
        </p:txBody>
      </p:sp>
      <p:sp>
        <p:nvSpPr>
          <p:cNvPr id="714" name="Text Placeholder 26"/>
          <p:cNvSpPr>
            <a:spLocks noGrp="1"/>
          </p:cNvSpPr>
          <p:nvPr>
            <p:ph type="body" idx="19"/>
          </p:nvPr>
        </p:nvSpPr>
        <p:spPr>
          <a:xfrm>
            <a:off x="8064933" y="2598821"/>
            <a:ext cx="3036887" cy="214964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140399" indent="-140399" defTabSz="594359">
              <a:spcBef>
                <a:spcPts val="300"/>
              </a:spcBef>
              <a:defRPr sz="2900" b="1">
                <a:solidFill>
                  <a:srgbClr val="FFFFFF"/>
                </a:solidFill>
                <a:latin typeface="Tahoma"/>
                <a:ea typeface="Tahoma"/>
                <a:cs typeface="Tahoma"/>
                <a:sym typeface="Tahoma"/>
              </a:defRPr>
            </a:pPr>
            <a:r>
              <a:t>national NGOs indispensable</a:t>
            </a:r>
          </a:p>
          <a:p>
            <a:pPr marL="140399" indent="-140399" defTabSz="594359">
              <a:spcBef>
                <a:spcPts val="300"/>
              </a:spcBef>
              <a:defRPr sz="2900" b="1">
                <a:solidFill>
                  <a:srgbClr val="FFFFFF"/>
                </a:solidFill>
                <a:latin typeface="Tahoma"/>
                <a:ea typeface="Tahoma"/>
                <a:cs typeface="Tahoma"/>
                <a:sym typeface="Tahoma"/>
              </a:defRPr>
            </a:pPr>
            <a:r>
              <a:t>lack of data</a:t>
            </a:r>
          </a:p>
          <a:p>
            <a:pPr marL="140399" indent="-140399" defTabSz="594359">
              <a:spcBef>
                <a:spcPts val="300"/>
              </a:spcBef>
              <a:defRPr sz="2900" b="1">
                <a:solidFill>
                  <a:srgbClr val="FFFFFF"/>
                </a:solidFill>
                <a:latin typeface="Tahoma"/>
                <a:ea typeface="Tahoma"/>
                <a:cs typeface="Tahoma"/>
                <a:sym typeface="Tahoma"/>
              </a:defRPr>
            </a:pPr>
            <a:r>
              <a:t>contested data</a:t>
            </a:r>
          </a:p>
        </p:txBody>
      </p:sp>
      <p:sp>
        <p:nvSpPr>
          <p:cNvPr id="715" name="Slide Number Placeholder 3"/>
          <p:cNvSpPr txBox="1">
            <a:spLocks noGrp="1"/>
          </p:cNvSpPr>
          <p:nvPr>
            <p:ph type="sldNum" sz="quarter" idx="4294967295"/>
          </p:nvPr>
        </p:nvSpPr>
        <p:spPr>
          <a:xfrm>
            <a:off x="11156949" y="6262758"/>
            <a:ext cx="127001" cy="13430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
        <p:nvSpPr>
          <p:cNvPr id="716" name="Text Placeholder 23"/>
          <p:cNvSpPr txBox="1"/>
          <p:nvPr/>
        </p:nvSpPr>
        <p:spPr>
          <a:xfrm>
            <a:off x="8217410" y="1107650"/>
            <a:ext cx="2731932" cy="9744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a:lnSpc>
                <a:spcPct val="90000"/>
              </a:lnSpc>
              <a:spcBef>
                <a:spcPts val="600"/>
              </a:spcBef>
              <a:defRPr sz="2000" b="1">
                <a:solidFill>
                  <a:srgbClr val="FFB1B1"/>
                </a:solidFill>
                <a:latin typeface="Tahoma"/>
                <a:ea typeface="Tahoma"/>
                <a:cs typeface="Tahoma"/>
                <a:sym typeface="Tahoma"/>
              </a:defRPr>
            </a:lvl1pPr>
          </a:lstStyle>
          <a:p>
            <a:r>
              <a:t>The role of CoE COM and EC</a:t>
            </a:r>
          </a:p>
        </p:txBody>
      </p:sp>
      <p:sp>
        <p:nvSpPr>
          <p:cNvPr id="717" name="Text Placeholder 4"/>
          <p:cNvSpPr txBox="1"/>
          <p:nvPr/>
        </p:nvSpPr>
        <p:spPr>
          <a:xfrm>
            <a:off x="4784102" y="3750767"/>
            <a:ext cx="2862930" cy="3939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a:lnSpc>
                <a:spcPct val="81000"/>
              </a:lnSpc>
              <a:spcBef>
                <a:spcPts val="600"/>
              </a:spcBef>
              <a:defRPr sz="1400" b="1">
                <a:solidFill>
                  <a:srgbClr val="4D4D4D"/>
                </a:solidFill>
                <a:latin typeface="Tahoma"/>
                <a:ea typeface="Tahoma"/>
                <a:cs typeface="Tahoma"/>
                <a:sym typeface="Tahoma"/>
              </a:defRPr>
            </a:lvl1pPr>
          </a:lstStyle>
          <a:p>
            <a:r>
              <a:t>Desegregation policies since mid-2000s</a:t>
            </a:r>
          </a:p>
        </p:txBody>
      </p:sp>
      <p:sp>
        <p:nvSpPr>
          <p:cNvPr id="718" name="Text Placeholder 4"/>
          <p:cNvSpPr txBox="1"/>
          <p:nvPr/>
        </p:nvSpPr>
        <p:spPr>
          <a:xfrm>
            <a:off x="8217410" y="2146603"/>
            <a:ext cx="2869692" cy="4616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defTabSz="877822">
              <a:lnSpc>
                <a:spcPct val="90000"/>
              </a:lnSpc>
              <a:spcBef>
                <a:spcPts val="500"/>
              </a:spcBef>
              <a:defRPr sz="1500" b="1">
                <a:latin typeface="Tahoma"/>
                <a:ea typeface="Tahoma"/>
                <a:cs typeface="Tahoma"/>
                <a:sym typeface="Tahoma"/>
              </a:defRPr>
            </a:lvl1pPr>
          </a:lstStyle>
          <a:p>
            <a:r>
              <a:t>Leveraging domestic enforcement</a:t>
            </a:r>
          </a:p>
        </p:txBody>
      </p:sp>
      <p:sp>
        <p:nvSpPr>
          <p:cNvPr id="719" name="Text Placeholder 4"/>
          <p:cNvSpPr txBox="1"/>
          <p:nvPr/>
        </p:nvSpPr>
        <p:spPr>
          <a:xfrm>
            <a:off x="1298955" y="4370759"/>
            <a:ext cx="2862929" cy="4399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defTabSz="795527">
              <a:lnSpc>
                <a:spcPct val="81000"/>
              </a:lnSpc>
              <a:spcBef>
                <a:spcPts val="500"/>
              </a:spcBef>
              <a:defRPr sz="1300" b="1">
                <a:solidFill>
                  <a:srgbClr val="4D4D4D"/>
                </a:solidFill>
                <a:latin typeface="Tahoma"/>
                <a:ea typeface="Tahoma"/>
                <a:cs typeface="Tahoma"/>
                <a:sym typeface="Tahoma"/>
              </a:defRPr>
            </a:lvl1pPr>
          </a:lstStyle>
          <a:p>
            <a:r>
              <a:t>EU accession led to policy and legislative change, not litigation</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1" name="Title 18"/>
          <p:cNvSpPr txBox="1">
            <a:spLocks noGrp="1"/>
          </p:cNvSpPr>
          <p:nvPr>
            <p:ph type="title"/>
          </p:nvPr>
        </p:nvSpPr>
        <p:spPr>
          <a:xfrm>
            <a:off x="256675" y="921560"/>
            <a:ext cx="7289073" cy="1346641"/>
          </a:xfrm>
          <a:prstGeom prst="rect">
            <a:avLst/>
          </a:prstGeom>
        </p:spPr>
        <p:txBody>
          <a:bodyPr/>
          <a:lstStyle/>
          <a:p>
            <a:r>
              <a:t>Sanctions</a:t>
            </a:r>
          </a:p>
        </p:txBody>
      </p:sp>
      <p:sp>
        <p:nvSpPr>
          <p:cNvPr id="722" name="Text Placeholder 22"/>
          <p:cNvSpPr txBox="1">
            <a:spLocks noGrp="1"/>
          </p:cNvSpPr>
          <p:nvPr>
            <p:ph type="body" sz="quarter" idx="1"/>
          </p:nvPr>
        </p:nvSpPr>
        <p:spPr>
          <a:xfrm>
            <a:off x="862258" y="2739981"/>
            <a:ext cx="3432376" cy="845402"/>
          </a:xfrm>
          <a:prstGeom prst="rect">
            <a:avLst/>
          </a:prstGeom>
        </p:spPr>
        <p:txBody>
          <a:bodyPr anchor="t"/>
          <a:lstStyle/>
          <a:p>
            <a:pPr defTabSz="411479">
              <a:spcBef>
                <a:spcPts val="400"/>
              </a:spcBef>
              <a:defRPr sz="1700">
                <a:latin typeface="Times New Roman"/>
                <a:ea typeface="Times New Roman"/>
                <a:cs typeface="Times New Roman"/>
                <a:sym typeface="Times New Roman"/>
              </a:defRPr>
            </a:pPr>
            <a:r>
              <a:t>Article 15 RED: compensation</a:t>
            </a:r>
          </a:p>
          <a:p>
            <a:pPr defTabSz="411479">
              <a:spcBef>
                <a:spcPts val="400"/>
              </a:spcBef>
              <a:defRPr sz="1700" i="1">
                <a:latin typeface="Times New Roman"/>
                <a:ea typeface="Times New Roman"/>
                <a:cs typeface="Times New Roman"/>
                <a:sym typeface="Times New Roman"/>
              </a:defRPr>
            </a:pPr>
            <a:r>
              <a:t>Feryn</a:t>
            </a:r>
          </a:p>
          <a:p>
            <a:pPr defTabSz="411479">
              <a:spcBef>
                <a:spcPts val="400"/>
              </a:spcBef>
              <a:defRPr sz="1700" i="1">
                <a:latin typeface="Times New Roman"/>
                <a:ea typeface="Times New Roman"/>
                <a:cs typeface="Times New Roman"/>
                <a:sym typeface="Times New Roman"/>
              </a:defRPr>
            </a:pPr>
            <a:r>
              <a:t>Accept</a:t>
            </a:r>
          </a:p>
        </p:txBody>
      </p:sp>
      <p:sp>
        <p:nvSpPr>
          <p:cNvPr id="723" name="Text Placeholder 19"/>
          <p:cNvSpPr>
            <a:spLocks noGrp="1"/>
          </p:cNvSpPr>
          <p:nvPr>
            <p:ph type="body" idx="14"/>
          </p:nvPr>
        </p:nvSpPr>
        <p:spPr>
          <a:xfrm>
            <a:off x="968799" y="4390154"/>
            <a:ext cx="2741615" cy="122458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marL="209518" indent="-209518" defTabSz="886967">
              <a:lnSpc>
                <a:spcPct val="81000"/>
              </a:lnSpc>
              <a:spcBef>
                <a:spcPts val="500"/>
              </a:spcBef>
              <a:buClr>
                <a:srgbClr val="77D2D6"/>
              </a:buClr>
              <a:defRPr sz="3100" b="1">
                <a:solidFill>
                  <a:srgbClr val="FFB1B1"/>
                </a:solidFill>
                <a:latin typeface="Tahoma"/>
                <a:ea typeface="Tahoma"/>
                <a:cs typeface="Tahoma"/>
                <a:sym typeface="Tahoma"/>
              </a:defRPr>
            </a:lvl1pPr>
          </a:lstStyle>
          <a:p>
            <a:r>
              <a:t>internal measures SE</a:t>
            </a:r>
          </a:p>
        </p:txBody>
      </p:sp>
      <p:sp>
        <p:nvSpPr>
          <p:cNvPr id="724" name="Text Placeholder 23"/>
          <p:cNvSpPr>
            <a:spLocks noGrp="1"/>
          </p:cNvSpPr>
          <p:nvPr>
            <p:ph type="body" idx="16"/>
          </p:nvPr>
        </p:nvSpPr>
        <p:spPr>
          <a:xfrm>
            <a:off x="4401746" y="2666975"/>
            <a:ext cx="3388508" cy="65772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marL="0" indent="0">
              <a:spcBef>
                <a:spcPts val="600"/>
              </a:spcBef>
              <a:buSzTx/>
              <a:buNone/>
              <a:defRPr sz="1800" b="1">
                <a:solidFill>
                  <a:srgbClr val="006F83"/>
                </a:solidFill>
                <a:latin typeface="Tahoma"/>
                <a:ea typeface="Tahoma"/>
                <a:cs typeface="Tahoma"/>
                <a:sym typeface="Tahoma"/>
              </a:defRPr>
            </a:lvl1pPr>
          </a:lstStyle>
          <a:p>
            <a:r>
              <a:t> Access  </a:t>
            </a:r>
          </a:p>
        </p:txBody>
      </p:sp>
      <p:sp>
        <p:nvSpPr>
          <p:cNvPr id="725" name="Text Placeholder 24"/>
          <p:cNvSpPr>
            <a:spLocks noGrp="1"/>
          </p:cNvSpPr>
          <p:nvPr>
            <p:ph type="body" idx="17"/>
          </p:nvPr>
        </p:nvSpPr>
        <p:spPr>
          <a:xfrm>
            <a:off x="4646417" y="3804951"/>
            <a:ext cx="2718359" cy="1307082"/>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86400" indent="-86400" defTabSz="365759">
              <a:lnSpc>
                <a:spcPct val="81000"/>
              </a:lnSpc>
              <a:spcBef>
                <a:spcPts val="200"/>
              </a:spcBef>
              <a:buClr>
                <a:srgbClr val="77D2D6"/>
              </a:buClr>
              <a:defRPr sz="3600" b="1">
                <a:solidFill>
                  <a:srgbClr val="FFB1B1"/>
                </a:solidFill>
                <a:latin typeface="Tahoma"/>
                <a:ea typeface="Tahoma"/>
                <a:cs typeface="Tahoma"/>
                <a:sym typeface="Tahoma"/>
              </a:defRPr>
            </a:pPr>
            <a:r>
              <a:t>effective</a:t>
            </a:r>
          </a:p>
          <a:p>
            <a:pPr marL="86400" indent="-86400" defTabSz="365759">
              <a:lnSpc>
                <a:spcPct val="81000"/>
              </a:lnSpc>
              <a:spcBef>
                <a:spcPts val="200"/>
              </a:spcBef>
              <a:buClr>
                <a:srgbClr val="77D2D6"/>
              </a:buClr>
              <a:defRPr sz="3600" b="1">
                <a:solidFill>
                  <a:srgbClr val="FFB1B1"/>
                </a:solidFill>
                <a:latin typeface="Tahoma"/>
                <a:ea typeface="Tahoma"/>
                <a:cs typeface="Tahoma"/>
                <a:sym typeface="Tahoma"/>
              </a:defRPr>
            </a:pPr>
            <a:r>
              <a:t>immediate</a:t>
            </a:r>
          </a:p>
        </p:txBody>
      </p:sp>
      <p:sp>
        <p:nvSpPr>
          <p:cNvPr id="726" name="Text Placeholder 26"/>
          <p:cNvSpPr>
            <a:spLocks noGrp="1"/>
          </p:cNvSpPr>
          <p:nvPr>
            <p:ph type="body" idx="19"/>
          </p:nvPr>
        </p:nvSpPr>
        <p:spPr>
          <a:xfrm>
            <a:off x="8119866" y="1979782"/>
            <a:ext cx="3036887" cy="103298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marL="138238" indent="-138238" defTabSz="585215">
              <a:lnSpc>
                <a:spcPct val="81000"/>
              </a:lnSpc>
              <a:spcBef>
                <a:spcPts val="300"/>
              </a:spcBef>
              <a:defRPr sz="3200" b="1">
                <a:solidFill>
                  <a:srgbClr val="FFB1B1"/>
                </a:solidFill>
                <a:latin typeface="Tahoma"/>
                <a:ea typeface="Tahoma"/>
                <a:cs typeface="Tahoma"/>
                <a:sym typeface="Tahoma"/>
              </a:defRPr>
            </a:lvl1pPr>
          </a:lstStyle>
          <a:p>
            <a:r>
              <a:t>who monitors enforcement?</a:t>
            </a:r>
          </a:p>
        </p:txBody>
      </p:sp>
      <p:sp>
        <p:nvSpPr>
          <p:cNvPr id="727" name="Slide Number Placeholder 3"/>
          <p:cNvSpPr txBox="1">
            <a:spLocks noGrp="1"/>
          </p:cNvSpPr>
          <p:nvPr>
            <p:ph type="sldNum" sz="quarter" idx="4294967295"/>
          </p:nvPr>
        </p:nvSpPr>
        <p:spPr>
          <a:xfrm>
            <a:off x="11156950" y="6262758"/>
            <a:ext cx="127001" cy="13430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9</a:t>
            </a:fld>
            <a:endParaRPr/>
          </a:p>
        </p:txBody>
      </p:sp>
      <p:sp>
        <p:nvSpPr>
          <p:cNvPr id="728" name="Text Placeholder 23"/>
          <p:cNvSpPr txBox="1"/>
          <p:nvPr/>
        </p:nvSpPr>
        <p:spPr>
          <a:xfrm>
            <a:off x="8217410" y="1084524"/>
            <a:ext cx="2731932" cy="4484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a:lnSpc>
                <a:spcPct val="90000"/>
              </a:lnSpc>
              <a:spcBef>
                <a:spcPts val="600"/>
              </a:spcBef>
              <a:defRPr sz="2000" b="1">
                <a:solidFill>
                  <a:srgbClr val="FFB1B1"/>
                </a:solidFill>
                <a:latin typeface="Tahoma"/>
                <a:ea typeface="Tahoma"/>
                <a:cs typeface="Tahoma"/>
                <a:sym typeface="Tahoma"/>
              </a:defRPr>
            </a:lvl1pPr>
          </a:lstStyle>
          <a:p>
            <a:r>
              <a:t>Segregation</a:t>
            </a:r>
          </a:p>
        </p:txBody>
      </p:sp>
      <p:sp>
        <p:nvSpPr>
          <p:cNvPr id="729" name="Text Placeholder 4"/>
          <p:cNvSpPr txBox="1"/>
          <p:nvPr/>
        </p:nvSpPr>
        <p:spPr>
          <a:xfrm>
            <a:off x="4485528" y="3383174"/>
            <a:ext cx="3388508" cy="3719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a:lnSpc>
                <a:spcPct val="81000"/>
              </a:lnSpc>
              <a:spcBef>
                <a:spcPts val="600"/>
              </a:spcBef>
              <a:defRPr sz="1400" b="1">
                <a:solidFill>
                  <a:srgbClr val="4D4D4D"/>
                </a:solidFill>
                <a:latin typeface="Tahoma"/>
                <a:ea typeface="Tahoma"/>
                <a:cs typeface="Tahoma"/>
                <a:sym typeface="Tahoma"/>
              </a:defRPr>
            </a:lvl1pPr>
          </a:lstStyle>
          <a:p>
            <a:r>
              <a:t>Police, school inspections, prefect</a:t>
            </a:r>
          </a:p>
        </p:txBody>
      </p:sp>
      <p:sp>
        <p:nvSpPr>
          <p:cNvPr id="730" name="Text Placeholder 4"/>
          <p:cNvSpPr txBox="1"/>
          <p:nvPr/>
        </p:nvSpPr>
        <p:spPr>
          <a:xfrm>
            <a:off x="980428" y="4102410"/>
            <a:ext cx="3070770" cy="2877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a:lnSpc>
                <a:spcPct val="90000"/>
              </a:lnSpc>
              <a:spcBef>
                <a:spcPts val="600"/>
              </a:spcBef>
              <a:defRPr sz="1600" b="1">
                <a:solidFill>
                  <a:srgbClr val="4D4D4D"/>
                </a:solidFill>
                <a:latin typeface="Tahoma"/>
                <a:ea typeface="Tahoma"/>
                <a:cs typeface="Tahoma"/>
                <a:sym typeface="Tahoma"/>
              </a:defRPr>
            </a:lvl1pPr>
          </a:lstStyle>
          <a:p>
            <a:r>
              <a:t>Harassment</a:t>
            </a:r>
          </a:p>
        </p:txBody>
      </p:sp>
      <p:sp>
        <p:nvSpPr>
          <p:cNvPr id="731" name="Text Placeholder 4"/>
          <p:cNvSpPr txBox="1"/>
          <p:nvPr/>
        </p:nvSpPr>
        <p:spPr>
          <a:xfrm>
            <a:off x="8217409" y="1635312"/>
            <a:ext cx="2718360" cy="2462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a:lnSpc>
                <a:spcPct val="90000"/>
              </a:lnSpc>
              <a:spcBef>
                <a:spcPts val="600"/>
              </a:spcBef>
              <a:defRPr sz="1600" b="1">
                <a:latin typeface="Tahoma"/>
                <a:ea typeface="Tahoma"/>
                <a:cs typeface="Tahoma"/>
                <a:sym typeface="Tahoma"/>
              </a:defRPr>
            </a:lvl1pPr>
          </a:lstStyle>
          <a:p>
            <a:r>
              <a:t>Inventive remedies</a:t>
            </a:r>
          </a:p>
        </p:txBody>
      </p:sp>
      <p:sp>
        <p:nvSpPr>
          <p:cNvPr id="732" name="Text Placeholder 4"/>
          <p:cNvSpPr txBox="1"/>
          <p:nvPr/>
        </p:nvSpPr>
        <p:spPr>
          <a:xfrm>
            <a:off x="1027705" y="5155076"/>
            <a:ext cx="2718361" cy="15627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p>
            <a:pPr marL="325754" indent="-325754" defTabSz="868680">
              <a:lnSpc>
                <a:spcPct val="90000"/>
              </a:lnSpc>
              <a:spcBef>
                <a:spcPts val="500"/>
              </a:spcBef>
              <a:buClr>
                <a:schemeClr val="accent1"/>
              </a:buClr>
              <a:buSzPct val="100000"/>
              <a:buFont typeface="Arial"/>
              <a:buChar char="•"/>
              <a:defRPr sz="1900">
                <a:solidFill>
                  <a:srgbClr val="006F83"/>
                </a:solidFill>
                <a:latin typeface="Tahoma"/>
                <a:ea typeface="Tahoma"/>
                <a:cs typeface="Tahoma"/>
                <a:sym typeface="Tahoma"/>
              </a:defRPr>
            </a:pPr>
            <a:endParaRPr/>
          </a:p>
          <a:p>
            <a:pPr marL="325754" indent="-325754" defTabSz="868680">
              <a:lnSpc>
                <a:spcPct val="90000"/>
              </a:lnSpc>
              <a:spcBef>
                <a:spcPts val="500"/>
              </a:spcBef>
              <a:buClr>
                <a:schemeClr val="accent1"/>
              </a:buClr>
              <a:buSzPct val="100000"/>
              <a:buFont typeface="Arial"/>
              <a:buChar char="•"/>
              <a:defRPr sz="1900">
                <a:solidFill>
                  <a:srgbClr val="006F83"/>
                </a:solidFill>
                <a:latin typeface="Tahoma"/>
                <a:ea typeface="Tahoma"/>
                <a:cs typeface="Tahoma"/>
                <a:sym typeface="Tahoma"/>
              </a:defRPr>
            </a:pPr>
            <a:r>
              <a:t>apology</a:t>
            </a:r>
          </a:p>
          <a:p>
            <a:pPr marL="325754" indent="-325754" defTabSz="868680">
              <a:lnSpc>
                <a:spcPct val="90000"/>
              </a:lnSpc>
              <a:spcBef>
                <a:spcPts val="500"/>
              </a:spcBef>
              <a:buClr>
                <a:schemeClr val="accent1"/>
              </a:buClr>
              <a:buSzPct val="100000"/>
              <a:buFont typeface="Arial"/>
              <a:buChar char="•"/>
              <a:defRPr sz="1900">
                <a:solidFill>
                  <a:srgbClr val="006F83"/>
                </a:solidFill>
                <a:latin typeface="Tahoma"/>
                <a:ea typeface="Tahoma"/>
                <a:cs typeface="Tahoma"/>
                <a:sym typeface="Tahoma"/>
              </a:defRPr>
            </a:pPr>
            <a:r>
              <a:t>compensation</a:t>
            </a:r>
          </a:p>
          <a:p>
            <a:pPr marL="325754" indent="-325754" defTabSz="868680">
              <a:lnSpc>
                <a:spcPct val="90000"/>
              </a:lnSpc>
              <a:spcBef>
                <a:spcPts val="500"/>
              </a:spcBef>
              <a:buClr>
                <a:schemeClr val="accent1"/>
              </a:buClr>
              <a:buSzPct val="100000"/>
              <a:buFont typeface="Arial"/>
              <a:buChar char="•"/>
              <a:defRPr sz="1900">
                <a:solidFill>
                  <a:srgbClr val="006F83"/>
                </a:solidFill>
                <a:latin typeface="Tahoma"/>
                <a:ea typeface="Tahoma"/>
                <a:cs typeface="Tahoma"/>
                <a:sym typeface="Tahoma"/>
              </a:defRPr>
            </a:pPr>
            <a:r>
              <a:t>adequate amount of compensation? IE</a:t>
            </a:r>
          </a:p>
        </p:txBody>
      </p:sp>
      <p:sp>
        <p:nvSpPr>
          <p:cNvPr id="733" name="Text Placeholder 4"/>
          <p:cNvSpPr txBox="1"/>
          <p:nvPr/>
        </p:nvSpPr>
        <p:spPr>
          <a:xfrm>
            <a:off x="4736820" y="4996224"/>
            <a:ext cx="2718360" cy="10329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p>
            <a:pPr marL="250316" indent="-250316" defTabSz="667512">
              <a:lnSpc>
                <a:spcPct val="72000"/>
              </a:lnSpc>
              <a:spcBef>
                <a:spcPts val="400"/>
              </a:spcBef>
              <a:buClr>
                <a:schemeClr val="accent1"/>
              </a:buClr>
              <a:buSzPct val="100000"/>
              <a:buFont typeface="Arial"/>
              <a:buChar char="•"/>
              <a:defRPr sz="2000">
                <a:solidFill>
                  <a:srgbClr val="002060"/>
                </a:solidFill>
                <a:latin typeface="Tahoma"/>
                <a:ea typeface="Tahoma"/>
                <a:cs typeface="Tahoma"/>
                <a:sym typeface="Tahoma"/>
              </a:defRPr>
            </a:pPr>
            <a:r>
              <a:t>limited to certain situations</a:t>
            </a:r>
          </a:p>
          <a:p>
            <a:pPr marL="250316" indent="-250316" defTabSz="667512">
              <a:lnSpc>
                <a:spcPct val="72000"/>
              </a:lnSpc>
              <a:spcBef>
                <a:spcPts val="400"/>
              </a:spcBef>
              <a:buClr>
                <a:schemeClr val="accent1"/>
              </a:buClr>
              <a:buSzPct val="100000"/>
              <a:buFont typeface="Arial"/>
              <a:buChar char="•"/>
              <a:defRPr sz="2000">
                <a:solidFill>
                  <a:srgbClr val="002060"/>
                </a:solidFill>
                <a:latin typeface="Tahoma"/>
                <a:ea typeface="Tahoma"/>
                <a:cs typeface="Tahoma"/>
                <a:sym typeface="Tahoma"/>
              </a:defRPr>
            </a:pPr>
            <a:r>
              <a:t>lack of systemic change</a:t>
            </a:r>
          </a:p>
        </p:txBody>
      </p:sp>
      <p:sp>
        <p:nvSpPr>
          <p:cNvPr id="734" name="Text Placeholder 4"/>
          <p:cNvSpPr txBox="1"/>
          <p:nvPr/>
        </p:nvSpPr>
        <p:spPr>
          <a:xfrm>
            <a:off x="8194809" y="2978445"/>
            <a:ext cx="2887000" cy="1838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p>
            <a:pPr marL="137160" indent="-137160" defTabSz="365759">
              <a:lnSpc>
                <a:spcPct val="72000"/>
              </a:lnSpc>
              <a:spcBef>
                <a:spcPts val="200"/>
              </a:spcBef>
              <a:buClr>
                <a:schemeClr val="accent1"/>
              </a:buClr>
              <a:buSzPct val="100000"/>
              <a:buFont typeface="Arial"/>
              <a:buChar char="•"/>
              <a:defRPr sz="1900">
                <a:solidFill>
                  <a:srgbClr val="A5E1E4"/>
                </a:solidFill>
                <a:latin typeface="Tahoma"/>
                <a:ea typeface="Tahoma"/>
                <a:cs typeface="Tahoma"/>
                <a:sym typeface="Tahoma"/>
              </a:defRPr>
            </a:pPr>
            <a:r>
              <a:t>compensation</a:t>
            </a:r>
            <a:endParaRPr b="1" i="1">
              <a:solidFill>
                <a:srgbClr val="4D4D4D"/>
              </a:solidFill>
              <a:latin typeface="Times New Roman"/>
              <a:ea typeface="Times New Roman"/>
              <a:cs typeface="Times New Roman"/>
              <a:sym typeface="Times New Roman"/>
            </a:endParaRPr>
          </a:p>
          <a:p>
            <a:pPr marL="137160" indent="-137160" defTabSz="365759">
              <a:lnSpc>
                <a:spcPct val="72000"/>
              </a:lnSpc>
              <a:spcBef>
                <a:spcPts val="200"/>
              </a:spcBef>
              <a:buClr>
                <a:schemeClr val="accent1"/>
              </a:buClr>
              <a:buSzPct val="100000"/>
              <a:buFont typeface="Arial"/>
              <a:buChar char="•"/>
              <a:defRPr sz="1900">
                <a:solidFill>
                  <a:srgbClr val="A5E1E4"/>
                </a:solidFill>
                <a:latin typeface="Tahoma"/>
                <a:ea typeface="Tahoma"/>
                <a:cs typeface="Tahoma"/>
                <a:sym typeface="Tahoma"/>
              </a:defRPr>
            </a:pPr>
            <a:r>
              <a:t>mixing</a:t>
            </a:r>
            <a:endParaRPr b="1" i="1">
              <a:solidFill>
                <a:srgbClr val="4D4D4D"/>
              </a:solidFill>
              <a:latin typeface="Times New Roman"/>
              <a:ea typeface="Times New Roman"/>
              <a:cs typeface="Times New Roman"/>
              <a:sym typeface="Times New Roman"/>
            </a:endParaRPr>
          </a:p>
          <a:p>
            <a:pPr marL="137160" indent="-137160" defTabSz="365759">
              <a:lnSpc>
                <a:spcPct val="72000"/>
              </a:lnSpc>
              <a:spcBef>
                <a:spcPts val="200"/>
              </a:spcBef>
              <a:buClr>
                <a:schemeClr val="accent1"/>
              </a:buClr>
              <a:buSzPct val="100000"/>
              <a:buFont typeface="Arial"/>
              <a:buChar char="•"/>
              <a:defRPr sz="1900">
                <a:solidFill>
                  <a:srgbClr val="A5E1E4"/>
                </a:solidFill>
                <a:latin typeface="Tahoma"/>
                <a:ea typeface="Tahoma"/>
                <a:cs typeface="Tahoma"/>
                <a:sym typeface="Tahoma"/>
              </a:defRPr>
            </a:pPr>
            <a:r>
              <a:t>desegregation plans</a:t>
            </a:r>
            <a:endParaRPr b="1" i="1">
              <a:solidFill>
                <a:srgbClr val="4D4D4D"/>
              </a:solidFill>
              <a:latin typeface="Times New Roman"/>
              <a:ea typeface="Times New Roman"/>
              <a:cs typeface="Times New Roman"/>
              <a:sym typeface="Times New Roman"/>
            </a:endParaRPr>
          </a:p>
          <a:p>
            <a:pPr marL="137160" indent="-137160" defTabSz="365759">
              <a:lnSpc>
                <a:spcPct val="72000"/>
              </a:lnSpc>
              <a:spcBef>
                <a:spcPts val="200"/>
              </a:spcBef>
              <a:buClr>
                <a:schemeClr val="accent1"/>
              </a:buClr>
              <a:buSzPct val="100000"/>
              <a:buFont typeface="Arial"/>
              <a:buChar char="•"/>
              <a:defRPr sz="1900">
                <a:solidFill>
                  <a:srgbClr val="A5E1E4"/>
                </a:solidFill>
                <a:latin typeface="Tahoma"/>
                <a:ea typeface="Tahoma"/>
                <a:cs typeface="Tahoma"/>
                <a:sym typeface="Tahoma"/>
              </a:defRPr>
            </a:pPr>
            <a:r>
              <a:t>mass compensation claims HU (60 plaintiffs, EUR 300.000)</a:t>
            </a:r>
          </a:p>
          <a:p>
            <a:pPr marL="137160" indent="-137160" defTabSz="365759">
              <a:lnSpc>
                <a:spcPct val="72000"/>
              </a:lnSpc>
              <a:spcBef>
                <a:spcPts val="200"/>
              </a:spcBef>
              <a:buClr>
                <a:schemeClr val="accent1"/>
              </a:buClr>
              <a:buSzPct val="100000"/>
              <a:buFont typeface="Arial"/>
              <a:buChar char="•"/>
              <a:defRPr sz="1900">
                <a:solidFill>
                  <a:srgbClr val="A5E1E4"/>
                </a:solidFill>
                <a:latin typeface="Tahoma"/>
                <a:ea typeface="Tahoma"/>
                <a:cs typeface="Tahoma"/>
                <a:sym typeface="Tahoma"/>
              </a:defRPr>
            </a:pPr>
            <a:r>
              <a:t>NO bussing yet</a:t>
            </a:r>
          </a:p>
        </p:txBody>
      </p:sp>
    </p:spTree>
  </p:cSld>
  <p:clrMapOvr>
    <a:masterClrMapping/>
  </p:clrMapOvr>
  <p:transition spd="med"/>
</p:sld>
</file>

<file path=ppt/theme/theme1.xml><?xml version="1.0" encoding="utf-8"?>
<a:theme xmlns:a="http://schemas.openxmlformats.org/drawingml/2006/main" name="Financial_PitchDeck_MO-v6">
  <a:themeElements>
    <a:clrScheme name="Financial_PitchDeck_MO-v6">
      <a:dk1>
        <a:srgbClr val="FFFFFF"/>
      </a:dk1>
      <a:lt1>
        <a:srgbClr val="FFFFFF"/>
      </a:lt1>
      <a:dk2>
        <a:srgbClr val="A7A7A7"/>
      </a:dk2>
      <a:lt2>
        <a:srgbClr val="535353"/>
      </a:lt2>
      <a:accent1>
        <a:srgbClr val="DED8A4"/>
      </a:accent1>
      <a:accent2>
        <a:srgbClr val="790000"/>
      </a:accent2>
      <a:accent3>
        <a:srgbClr val="969959"/>
      </a:accent3>
      <a:accent4>
        <a:srgbClr val="32A1A6"/>
      </a:accent4>
      <a:accent5>
        <a:srgbClr val="606032"/>
      </a:accent5>
      <a:accent6>
        <a:srgbClr val="3C8C41"/>
      </a:accent6>
      <a:hlink>
        <a:srgbClr val="0000FF"/>
      </a:hlink>
      <a:folHlink>
        <a:srgbClr val="FF00FF"/>
      </a:folHlink>
    </a:clrScheme>
    <a:fontScheme name="Financial_PitchDeck_MO-v6">
      <a:majorFont>
        <a:latin typeface="Helvetica"/>
        <a:ea typeface="Helvetica"/>
        <a:cs typeface="Helvetica"/>
      </a:majorFont>
      <a:minorFont>
        <a:latin typeface="Calibri"/>
        <a:ea typeface="Calibri"/>
        <a:cs typeface="Calibri"/>
      </a:minorFont>
    </a:fontScheme>
    <a:fmtScheme name="Financial_PitchDeck_MO-v6">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6F83"/>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Financial_PitchDeck_MO-v6">
  <a:themeElements>
    <a:clrScheme name="Financial_PitchDeck_MO-v6">
      <a:dk1>
        <a:srgbClr val="000000"/>
      </a:dk1>
      <a:lt1>
        <a:srgbClr val="FFFFFF"/>
      </a:lt1>
      <a:dk2>
        <a:srgbClr val="A7A7A7"/>
      </a:dk2>
      <a:lt2>
        <a:srgbClr val="535353"/>
      </a:lt2>
      <a:accent1>
        <a:srgbClr val="DED8A4"/>
      </a:accent1>
      <a:accent2>
        <a:srgbClr val="790000"/>
      </a:accent2>
      <a:accent3>
        <a:srgbClr val="969959"/>
      </a:accent3>
      <a:accent4>
        <a:srgbClr val="32A1A6"/>
      </a:accent4>
      <a:accent5>
        <a:srgbClr val="606032"/>
      </a:accent5>
      <a:accent6>
        <a:srgbClr val="3C8C41"/>
      </a:accent6>
      <a:hlink>
        <a:srgbClr val="0000FF"/>
      </a:hlink>
      <a:folHlink>
        <a:srgbClr val="FF00FF"/>
      </a:folHlink>
    </a:clrScheme>
    <a:fontScheme name="Financial_PitchDeck_MO-v6">
      <a:majorFont>
        <a:latin typeface="Helvetica"/>
        <a:ea typeface="Helvetica"/>
        <a:cs typeface="Helvetica"/>
      </a:majorFont>
      <a:minorFont>
        <a:latin typeface="Calibri"/>
        <a:ea typeface="Calibri"/>
        <a:cs typeface="Calibri"/>
      </a:minorFont>
    </a:fontScheme>
    <a:fmtScheme name="Financial_PitchDeck_MO-v6">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6F83"/>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781</Words>
  <Application>Microsoft Office PowerPoint</Application>
  <PresentationFormat>Breedbeeld</PresentationFormat>
  <Paragraphs>158</Paragraphs>
  <Slides>12</Slides>
  <Notes>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12</vt:i4>
      </vt:variant>
    </vt:vector>
  </HeadingPairs>
  <TitlesOfParts>
    <vt:vector size="19" baseType="lpstr">
      <vt:lpstr>Arial</vt:lpstr>
      <vt:lpstr>Calibri</vt:lpstr>
      <vt:lpstr>Helvetica</vt:lpstr>
      <vt:lpstr>Tahoma</vt:lpstr>
      <vt:lpstr>Times New Roman</vt:lpstr>
      <vt:lpstr>Verdana</vt:lpstr>
      <vt:lpstr>Financial_PitchDeck_MO-v6</vt:lpstr>
      <vt:lpstr>Racial discrimination in education and EU Equality Law </vt:lpstr>
      <vt:lpstr>Content</vt:lpstr>
      <vt:lpstr>Salient issues I</vt:lpstr>
      <vt:lpstr>Salient issues II</vt:lpstr>
      <vt:lpstr>Minority groups underutilize legal remedies</vt:lpstr>
      <vt:lpstr>Sanctions and enforcement</vt:lpstr>
      <vt:lpstr>Who pays for enforcement?</vt:lpstr>
      <vt:lpstr>Enforcement in Europe: the limitations of “the precedent”</vt:lpstr>
      <vt:lpstr>Sanctions</vt:lpstr>
      <vt:lpstr>How to measure success?</vt:lpstr>
      <vt:lpstr>HOW TO MEASURE SUCCESS</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Racial discrimination in education and EU Equality Law </dc:title>
  <dc:creator>Marcel</dc:creator>
  <cp:lastModifiedBy>Marcel Zwamborn</cp:lastModifiedBy>
  <cp:revision>1</cp:revision>
  <dcterms:modified xsi:type="dcterms:W3CDTF">2019-12-03T15:03:28Z</dcterms:modified>
</cp:coreProperties>
</file>