
<file path=[Content_Types].xml><?xml version="1.0" encoding="utf-8"?>
<Types xmlns="http://schemas.openxmlformats.org/package/2006/content-types">
  <Default Extension="jfif"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4"/>
  </p:notesMasterIdLst>
  <p:handoutMasterIdLst>
    <p:handoutMasterId r:id="rId25"/>
  </p:handoutMasterIdLst>
  <p:sldIdLst>
    <p:sldId id="288" r:id="rId5"/>
    <p:sldId id="291" r:id="rId6"/>
    <p:sldId id="298" r:id="rId7"/>
    <p:sldId id="297" r:id="rId8"/>
    <p:sldId id="296" r:id="rId9"/>
    <p:sldId id="294" r:id="rId10"/>
    <p:sldId id="295" r:id="rId11"/>
    <p:sldId id="257" r:id="rId12"/>
    <p:sldId id="304" r:id="rId13"/>
    <p:sldId id="299" r:id="rId14"/>
    <p:sldId id="289" r:id="rId15"/>
    <p:sldId id="301" r:id="rId16"/>
    <p:sldId id="302" r:id="rId17"/>
    <p:sldId id="303" r:id="rId18"/>
    <p:sldId id="290" r:id="rId19"/>
    <p:sldId id="305" r:id="rId20"/>
    <p:sldId id="306" r:id="rId21"/>
    <p:sldId id="307" r:id="rId22"/>
    <p:sldId id="280"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3" pos="3840" userDrawn="1">
          <p15:clr>
            <a:srgbClr val="A4A3A4"/>
          </p15:clr>
        </p15:guide>
        <p15:guide id="4" pos="80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eu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3"/>
    <a:srgbClr val="7A0000"/>
    <a:srgbClr val="AF6666"/>
    <a:srgbClr val="3D8C41"/>
    <a:srgbClr val="32A1A6"/>
    <a:srgbClr val="EBEBDD"/>
    <a:srgbClr val="4D4D4D"/>
    <a:srgbClr val="DED8A4"/>
    <a:srgbClr val="969959"/>
    <a:srgbClr val="98D0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315" autoAdjust="0"/>
  </p:normalViewPr>
  <p:slideViewPr>
    <p:cSldViewPr snapToGrid="0" showGuides="1">
      <p:cViewPr varScale="1">
        <p:scale>
          <a:sx n="87" d="100"/>
          <a:sy n="87" d="100"/>
        </p:scale>
        <p:origin x="528" y="62"/>
      </p:cViewPr>
      <p:guideLst>
        <p:guide orient="horz" pos="2160"/>
        <p:guide pos="3840"/>
        <p:guide pos="801"/>
      </p:guideLst>
    </p:cSldViewPr>
  </p:slideViewPr>
  <p:outlineViewPr>
    <p:cViewPr>
      <p:scale>
        <a:sx n="33" d="100"/>
        <a:sy n="33" d="100"/>
      </p:scale>
      <p:origin x="0" y="-1027"/>
    </p:cViewPr>
  </p:outlineViewPr>
  <p:notesTextViewPr>
    <p:cViewPr>
      <p:scale>
        <a:sx n="1" d="1"/>
        <a:sy n="1" d="1"/>
      </p:scale>
      <p:origin x="0" y="0"/>
    </p:cViewPr>
  </p:notesText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E4C60F-CCEE-4849-8BF8-7C8A5DECBC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0138EFE-B0EB-46B9-9988-C15EDAE53B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4BDE61-105E-4C8A-9370-EE26862DA328}" type="datetimeFigureOut">
              <a:rPr lang="en-US" smtClean="0"/>
              <a:t>11/23/2019</a:t>
            </a:fld>
            <a:endParaRPr lang="en-US" dirty="0"/>
          </a:p>
        </p:txBody>
      </p:sp>
      <p:sp>
        <p:nvSpPr>
          <p:cNvPr id="4" name="Footer Placeholder 3">
            <a:extLst>
              <a:ext uri="{FF2B5EF4-FFF2-40B4-BE49-F238E27FC236}">
                <a16:creationId xmlns:a16="http://schemas.microsoft.com/office/drawing/2014/main" id="{F56972C1-2B46-4BF1-B2C5-D1B7FEC2F0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E6EFF4B-2573-4BDA-A6F2-A5502C91380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3EE74F-E86B-4506-9DE4-E1532F489F4C}" type="slidenum">
              <a:rPr lang="en-US" smtClean="0"/>
              <a:t>‹nr.›</a:t>
            </a:fld>
            <a:endParaRPr lang="en-US" dirty="0"/>
          </a:p>
        </p:txBody>
      </p:sp>
    </p:spTree>
    <p:extLst>
      <p:ext uri="{BB962C8B-B14F-4D97-AF65-F5344CB8AC3E}">
        <p14:creationId xmlns:p14="http://schemas.microsoft.com/office/powerpoint/2010/main" val="42541076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F9E564-F46A-4B13-9263-4DBEDE3F3E54}" type="datetimeFigureOut">
              <a:rPr lang="en-US" noProof="0" smtClean="0"/>
              <a:t>11/23/2019</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4110D-4E99-49C1-BF09-9D9E5818BB6B}" type="slidenum">
              <a:rPr lang="en-US" noProof="0" smtClean="0"/>
              <a:t>‹nr.›</a:t>
            </a:fld>
            <a:endParaRPr lang="en-US" noProof="0" dirty="0"/>
          </a:p>
        </p:txBody>
      </p:sp>
    </p:spTree>
    <p:extLst>
      <p:ext uri="{BB962C8B-B14F-4D97-AF65-F5344CB8AC3E}">
        <p14:creationId xmlns:p14="http://schemas.microsoft.com/office/powerpoint/2010/main" val="47734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7899954E-D83C-4E03-A51E-E9EFC4CB52C8}"/>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Прямоугольник 3">
            <a:extLst>
              <a:ext uri="{FF2B5EF4-FFF2-40B4-BE49-F238E27FC236}">
                <a16:creationId xmlns:a16="http://schemas.microsoft.com/office/drawing/2014/main" id="{15FAA74F-DE92-4414-B0C7-466184CBCC99}"/>
              </a:ext>
            </a:extLst>
          </p:cNvPr>
          <p:cNvSpPr/>
          <p:nvPr userDrawn="1"/>
        </p:nvSpPr>
        <p:spPr>
          <a:xfrm>
            <a:off x="4093463" y="404813"/>
            <a:ext cx="4005072" cy="17128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ECEEB3FF-7F57-482E-BA1B-44AD9E95F077}"/>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11" name="Text Placeholder 9">
            <a:extLst>
              <a:ext uri="{FF2B5EF4-FFF2-40B4-BE49-F238E27FC236}">
                <a16:creationId xmlns:a16="http://schemas.microsoft.com/office/drawing/2014/main" id="{D9D4896A-B348-4A66-B8A4-5E68BBCC49E4}"/>
              </a:ext>
            </a:extLst>
          </p:cNvPr>
          <p:cNvSpPr>
            <a:spLocks noGrp="1"/>
          </p:cNvSpPr>
          <p:nvPr>
            <p:ph type="body" sz="quarter" idx="15" hasCustomPrompt="1"/>
          </p:nvPr>
        </p:nvSpPr>
        <p:spPr>
          <a:xfrm>
            <a:off x="4093464" y="5296342"/>
            <a:ext cx="4005072" cy="1561657"/>
          </a:xfrm>
          <a:solidFill>
            <a:schemeClr val="tx1"/>
          </a:solidFill>
        </p:spPr>
        <p:txBody>
          <a:bodyPr tIns="90000" bIns="90000" anchor="ctr" anchorCtr="0">
            <a:noAutofit/>
          </a:bodyPr>
          <a:lstStyle>
            <a:lvl1pPr marL="0" indent="0" algn="ctr">
              <a:spcBef>
                <a:spcPts val="600"/>
              </a:spcBef>
              <a:buNone/>
              <a:defRPr sz="2800" i="0">
                <a:solidFill>
                  <a:schemeClr val="bg1"/>
                </a:solidFill>
              </a:defRPr>
            </a:lvl1pPr>
            <a:lvl2pPr marL="457200" indent="0" algn="ctr">
              <a:buNone/>
              <a:defRPr sz="2800">
                <a:solidFill>
                  <a:schemeClr val="bg1"/>
                </a:solidFill>
              </a:defRPr>
            </a:lvl2pPr>
            <a:lvl3pPr marL="914400" indent="0" algn="ctr">
              <a:buNone/>
              <a:defRPr sz="2800">
                <a:solidFill>
                  <a:schemeClr val="bg1"/>
                </a:solidFill>
              </a:defRPr>
            </a:lvl3pPr>
            <a:lvl4pPr marL="1371600" indent="0" algn="ctr">
              <a:buNone/>
              <a:defRPr sz="2800">
                <a:solidFill>
                  <a:schemeClr val="bg1"/>
                </a:solidFill>
              </a:defRPr>
            </a:lvl4pPr>
            <a:lvl5pPr marL="1828800" indent="0" algn="ctr">
              <a:buNone/>
              <a:defRPr sz="2800">
                <a:solidFill>
                  <a:schemeClr val="bg1"/>
                </a:solidFill>
              </a:defRPr>
            </a:lvl5pPr>
          </a:lstStyle>
          <a:p>
            <a:pPr lvl="0"/>
            <a:r>
              <a:rPr lang="en-US" noProof="0"/>
              <a:t>Edit Master</a:t>
            </a:r>
            <a:br>
              <a:rPr lang="en-US" noProof="0"/>
            </a:br>
            <a:r>
              <a:rPr lang="en-US" noProof="0"/>
              <a:t>text styles</a:t>
            </a:r>
          </a:p>
        </p:txBody>
      </p:sp>
      <p:sp>
        <p:nvSpPr>
          <p:cNvPr id="12" name="Title 1">
            <a:extLst>
              <a:ext uri="{FF2B5EF4-FFF2-40B4-BE49-F238E27FC236}">
                <a16:creationId xmlns:a16="http://schemas.microsoft.com/office/drawing/2014/main" id="{0824308D-CE80-4FF7-81BB-AFBECF7EA2C0}"/>
              </a:ext>
            </a:extLst>
          </p:cNvPr>
          <p:cNvSpPr>
            <a:spLocks noGrp="1"/>
          </p:cNvSpPr>
          <p:nvPr>
            <p:ph type="title" hasCustomPrompt="1"/>
          </p:nvPr>
        </p:nvSpPr>
        <p:spPr>
          <a:xfrm>
            <a:off x="4093464" y="2117623"/>
            <a:ext cx="4005072" cy="2977551"/>
          </a:xfrm>
          <a:solidFill>
            <a:schemeClr val="tx1"/>
          </a:solidFill>
        </p:spPr>
        <p:txBody>
          <a:bodyPr tIns="72000" bIns="216000" anchor="b">
            <a:normAutofit/>
          </a:bodyPr>
          <a:lstStyle>
            <a:lvl1pPr algn="ctr">
              <a:lnSpc>
                <a:spcPct val="85000"/>
              </a:lnSpc>
              <a:defRPr lang="ru-RU" sz="6000" b="1" kern="1200" dirty="0">
                <a:solidFill>
                  <a:schemeClr val="bg2"/>
                </a:solidFill>
                <a:latin typeface="+mj-lt"/>
                <a:ea typeface="+mn-ea"/>
                <a:cs typeface="+mn-cs"/>
              </a:defRPr>
            </a:lvl1pPr>
          </a:lstStyle>
          <a:p>
            <a:r>
              <a:rPr lang="en-US" noProof="0"/>
              <a:t>CLICK TO EDIT TITLE</a:t>
            </a:r>
          </a:p>
        </p:txBody>
      </p:sp>
      <p:sp>
        <p:nvSpPr>
          <p:cNvPr id="14" name="Picture Placeholder 13">
            <a:extLst>
              <a:ext uri="{FF2B5EF4-FFF2-40B4-BE49-F238E27FC236}">
                <a16:creationId xmlns:a16="http://schemas.microsoft.com/office/drawing/2014/main" id="{2E46EE0C-8420-4BA8-9E2D-0780DB1E6509}"/>
              </a:ext>
            </a:extLst>
          </p:cNvPr>
          <p:cNvSpPr>
            <a:spLocks noGrp="1"/>
          </p:cNvSpPr>
          <p:nvPr>
            <p:ph type="pic" sz="quarter" idx="16"/>
          </p:nvPr>
        </p:nvSpPr>
        <p:spPr>
          <a:xfrm>
            <a:off x="4930140" y="953857"/>
            <a:ext cx="2331720" cy="539496"/>
          </a:xfrm>
          <a:ln>
            <a:noFill/>
          </a:ln>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10" name="Rectangle 6" descr="Rectangle shape">
            <a:extLst>
              <a:ext uri="{FF2B5EF4-FFF2-40B4-BE49-F238E27FC236}">
                <a16:creationId xmlns:a16="http://schemas.microsoft.com/office/drawing/2014/main" id="{0A900D34-4B01-4389-9CFF-FFCB0CF7A3CC}"/>
              </a:ext>
            </a:extLst>
          </p:cNvPr>
          <p:cNvSpPr/>
          <p:nvPr userDrawn="1"/>
        </p:nvSpPr>
        <p:spPr>
          <a:xfrm>
            <a:off x="4922520" y="1916455"/>
            <a:ext cx="726948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Прямоугольник 14">
            <a:extLst>
              <a:ext uri="{FF2B5EF4-FFF2-40B4-BE49-F238E27FC236}">
                <a16:creationId xmlns:a16="http://schemas.microsoft.com/office/drawing/2014/main" id="{18865235-7FA6-4F58-B90E-4404EAE577DF}"/>
              </a:ext>
            </a:extLst>
          </p:cNvPr>
          <p:cNvSpPr/>
          <p:nvPr userDrawn="1"/>
        </p:nvSpPr>
        <p:spPr>
          <a:xfrm>
            <a:off x="4093463" y="5095174"/>
            <a:ext cx="4005072" cy="2240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5" descr="Rectangle shape">
            <a:extLst>
              <a:ext uri="{FF2B5EF4-FFF2-40B4-BE49-F238E27FC236}">
                <a16:creationId xmlns:a16="http://schemas.microsoft.com/office/drawing/2014/main" id="{72ED261F-FABA-4D73-8360-A897A6082FA6}"/>
              </a:ext>
            </a:extLst>
          </p:cNvPr>
          <p:cNvSpPr/>
          <p:nvPr userDrawn="1"/>
        </p:nvSpPr>
        <p:spPr>
          <a:xfrm>
            <a:off x="-1" y="5095175"/>
            <a:ext cx="726948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568437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s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689555"/>
            <a:ext cx="4405067" cy="1737210"/>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Text Placeholder 2">
            <a:extLst>
              <a:ext uri="{FF2B5EF4-FFF2-40B4-BE49-F238E27FC236}">
                <a16:creationId xmlns:a16="http://schemas.microsoft.com/office/drawing/2014/main" id="{1F5FB13D-D6DC-4762-A443-A1E33781FA69}"/>
              </a:ext>
            </a:extLst>
          </p:cNvPr>
          <p:cNvSpPr>
            <a:spLocks noGrp="1"/>
          </p:cNvSpPr>
          <p:nvPr>
            <p:ph type="body" idx="13"/>
          </p:nvPr>
        </p:nvSpPr>
        <p:spPr>
          <a:xfrm>
            <a:off x="6284490" y="2620884"/>
            <a:ext cx="4955429" cy="808115"/>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1904701"/>
            <a:ext cx="4422014"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7" name="Text Placeholder 2">
            <a:extLst>
              <a:ext uri="{FF2B5EF4-FFF2-40B4-BE49-F238E27FC236}">
                <a16:creationId xmlns:a16="http://schemas.microsoft.com/office/drawing/2014/main" id="{F0D239C0-D332-4295-B0D2-EE7E153AEF85}"/>
              </a:ext>
            </a:extLst>
          </p:cNvPr>
          <p:cNvSpPr>
            <a:spLocks noGrp="1"/>
          </p:cNvSpPr>
          <p:nvPr>
            <p:ph type="body" idx="21"/>
          </p:nvPr>
        </p:nvSpPr>
        <p:spPr>
          <a:xfrm>
            <a:off x="6284490" y="2107734"/>
            <a:ext cx="4955429" cy="430592"/>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4" name="Text Placeholder 2">
            <a:extLst>
              <a:ext uri="{FF2B5EF4-FFF2-40B4-BE49-F238E27FC236}">
                <a16:creationId xmlns:a16="http://schemas.microsoft.com/office/drawing/2014/main" id="{260CEEAE-673F-4CB5-B22D-3567AE8002CC}"/>
              </a:ext>
            </a:extLst>
          </p:cNvPr>
          <p:cNvSpPr>
            <a:spLocks noGrp="1"/>
          </p:cNvSpPr>
          <p:nvPr>
            <p:ph type="body" idx="28" hasCustomPrompt="1"/>
          </p:nvPr>
        </p:nvSpPr>
        <p:spPr>
          <a:xfrm>
            <a:off x="6284489" y="976103"/>
            <a:ext cx="4955429" cy="1128424"/>
          </a:xfrm>
        </p:spPr>
        <p:txBody>
          <a:bodyPr lIns="0" tIns="0" rIns="0" bIns="0" anchor="b">
            <a:noAutofit/>
          </a:bodyPr>
          <a:lstStyle>
            <a:lvl1pPr marL="0" indent="0">
              <a:buNone/>
              <a:defRPr sz="7000" b="1"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$12,345</a:t>
            </a:r>
          </a:p>
        </p:txBody>
      </p:sp>
      <p:sp>
        <p:nvSpPr>
          <p:cNvPr id="25" name="Text Placeholder 2">
            <a:extLst>
              <a:ext uri="{FF2B5EF4-FFF2-40B4-BE49-F238E27FC236}">
                <a16:creationId xmlns:a16="http://schemas.microsoft.com/office/drawing/2014/main" id="{B4825933-91D2-4FC0-BB9B-5D124BF9D51B}"/>
              </a:ext>
            </a:extLst>
          </p:cNvPr>
          <p:cNvSpPr>
            <a:spLocks noGrp="1"/>
          </p:cNvSpPr>
          <p:nvPr>
            <p:ph type="body" idx="29"/>
          </p:nvPr>
        </p:nvSpPr>
        <p:spPr>
          <a:xfrm>
            <a:off x="6284490" y="5321068"/>
            <a:ext cx="4955429" cy="548574"/>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2">
            <a:extLst>
              <a:ext uri="{FF2B5EF4-FFF2-40B4-BE49-F238E27FC236}">
                <a16:creationId xmlns:a16="http://schemas.microsoft.com/office/drawing/2014/main" id="{6D20445D-98AF-47B2-9FBD-AF19976FE079}"/>
              </a:ext>
            </a:extLst>
          </p:cNvPr>
          <p:cNvSpPr>
            <a:spLocks noGrp="1"/>
          </p:cNvSpPr>
          <p:nvPr>
            <p:ph type="body" idx="30"/>
          </p:nvPr>
        </p:nvSpPr>
        <p:spPr>
          <a:xfrm>
            <a:off x="6284490" y="4807915"/>
            <a:ext cx="4955429" cy="430592"/>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7" name="Text Placeholder 2">
            <a:extLst>
              <a:ext uri="{FF2B5EF4-FFF2-40B4-BE49-F238E27FC236}">
                <a16:creationId xmlns:a16="http://schemas.microsoft.com/office/drawing/2014/main" id="{26B4ED62-0191-4136-BE3C-958CFAB7AC9B}"/>
              </a:ext>
            </a:extLst>
          </p:cNvPr>
          <p:cNvSpPr>
            <a:spLocks noGrp="1"/>
          </p:cNvSpPr>
          <p:nvPr>
            <p:ph type="body" idx="31" hasCustomPrompt="1"/>
          </p:nvPr>
        </p:nvSpPr>
        <p:spPr>
          <a:xfrm>
            <a:off x="6284489" y="3676284"/>
            <a:ext cx="4955429" cy="1128424"/>
          </a:xfrm>
        </p:spPr>
        <p:txBody>
          <a:bodyPr lIns="0" tIns="0" rIns="0" bIns="0" anchor="b">
            <a:noAutofit/>
          </a:bodyPr>
          <a:lstStyle>
            <a:lvl1pPr marL="0" indent="0">
              <a:buNone/>
              <a:defRPr sz="7000" b="1"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$6,789</a:t>
            </a:r>
          </a:p>
        </p:txBody>
      </p:sp>
      <p:sp>
        <p:nvSpPr>
          <p:cNvPr id="15" name="Rectangle 13" descr="Rectangle shape">
            <a:extLst>
              <a:ext uri="{FF2B5EF4-FFF2-40B4-BE49-F238E27FC236}">
                <a16:creationId xmlns:a16="http://schemas.microsoft.com/office/drawing/2014/main" id="{7A6E2CC8-AD16-49DE-83C6-DA0AA5063E1D}"/>
              </a:ext>
            </a:extLst>
          </p:cNvPr>
          <p:cNvSpPr/>
          <p:nvPr userDrawn="1"/>
        </p:nvSpPr>
        <p:spPr>
          <a:xfrm>
            <a:off x="-1" y="3341010"/>
            <a:ext cx="4246123"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624405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istic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9A7BA7-C33A-4105-8F53-B8940C0A3F83}"/>
              </a:ext>
            </a:extLst>
          </p:cNvPr>
          <p:cNvSpPr/>
          <p:nvPr userDrawn="1"/>
        </p:nvSpPr>
        <p:spPr>
          <a:xfrm>
            <a:off x="4408227" y="-9144"/>
            <a:ext cx="1353312" cy="343814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995FDDE8-E604-43B2-9010-7650176DFE1B}"/>
              </a:ext>
            </a:extLst>
          </p:cNvPr>
          <p:cNvSpPr/>
          <p:nvPr userDrawn="1"/>
        </p:nvSpPr>
        <p:spPr>
          <a:xfrm>
            <a:off x="6051420" y="0"/>
            <a:ext cx="2039112" cy="343814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9DC30695-97E1-4601-8C7B-961D69628644}"/>
              </a:ext>
            </a:extLst>
          </p:cNvPr>
          <p:cNvSpPr/>
          <p:nvPr userDrawn="1"/>
        </p:nvSpPr>
        <p:spPr>
          <a:xfrm>
            <a:off x="8380413" y="0"/>
            <a:ext cx="2971800" cy="343814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4571999"/>
            <a:ext cx="4422014" cy="150882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7" name="Text Placeholder 2">
            <a:extLst>
              <a:ext uri="{FF2B5EF4-FFF2-40B4-BE49-F238E27FC236}">
                <a16:creationId xmlns:a16="http://schemas.microsoft.com/office/drawing/2014/main" id="{F0D239C0-D332-4295-B0D2-EE7E153AEF85}"/>
              </a:ext>
            </a:extLst>
          </p:cNvPr>
          <p:cNvSpPr>
            <a:spLocks noGrp="1"/>
          </p:cNvSpPr>
          <p:nvPr>
            <p:ph type="body" idx="21" hasCustomPrompt="1"/>
          </p:nvPr>
        </p:nvSpPr>
        <p:spPr>
          <a:xfrm>
            <a:off x="4408227" y="2494818"/>
            <a:ext cx="1353314" cy="430592"/>
          </a:xfrm>
        </p:spPr>
        <p:txBody>
          <a:bodyPr lIns="0" tIns="0" rIns="0" bIns="0" anchor="b">
            <a:normAutofit/>
          </a:bodyPr>
          <a:lstStyle>
            <a:lvl1pPr marL="0" indent="0" algn="ctr">
              <a:buNone/>
              <a:defRPr sz="28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24" name="Text Placeholder 2">
            <a:extLst>
              <a:ext uri="{FF2B5EF4-FFF2-40B4-BE49-F238E27FC236}">
                <a16:creationId xmlns:a16="http://schemas.microsoft.com/office/drawing/2014/main" id="{260CEEAE-673F-4CB5-B22D-3567AE8002CC}"/>
              </a:ext>
            </a:extLst>
          </p:cNvPr>
          <p:cNvSpPr>
            <a:spLocks noGrp="1"/>
          </p:cNvSpPr>
          <p:nvPr>
            <p:ph type="body" idx="28" hasCustomPrompt="1"/>
          </p:nvPr>
        </p:nvSpPr>
        <p:spPr>
          <a:xfrm>
            <a:off x="3779480" y="1520399"/>
            <a:ext cx="1982060" cy="1019338"/>
          </a:xfrm>
        </p:spPr>
        <p:txBody>
          <a:bodyPr lIns="0" tIns="0" rIns="0" bIns="0" anchor="b">
            <a:noAutofit/>
          </a:bodyPr>
          <a:lstStyle>
            <a:lvl1pPr marL="0" indent="0">
              <a:buNone/>
              <a:defRPr sz="7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$25</a:t>
            </a:r>
          </a:p>
        </p:txBody>
      </p:sp>
      <p:sp>
        <p:nvSpPr>
          <p:cNvPr id="25" name="Text Placeholder 2">
            <a:extLst>
              <a:ext uri="{FF2B5EF4-FFF2-40B4-BE49-F238E27FC236}">
                <a16:creationId xmlns:a16="http://schemas.microsoft.com/office/drawing/2014/main" id="{B4825933-91D2-4FC0-BB9B-5D124BF9D51B}"/>
              </a:ext>
            </a:extLst>
          </p:cNvPr>
          <p:cNvSpPr>
            <a:spLocks noGrp="1"/>
          </p:cNvSpPr>
          <p:nvPr>
            <p:ph type="body" idx="29"/>
          </p:nvPr>
        </p:nvSpPr>
        <p:spPr>
          <a:xfrm>
            <a:off x="5984239" y="4599296"/>
            <a:ext cx="5367974" cy="1019338"/>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Text Placeholder 2">
            <a:extLst>
              <a:ext uri="{FF2B5EF4-FFF2-40B4-BE49-F238E27FC236}">
                <a16:creationId xmlns:a16="http://schemas.microsoft.com/office/drawing/2014/main" id="{D1F95E71-8CFB-47D8-857E-5CF7D091CCFE}"/>
              </a:ext>
            </a:extLst>
          </p:cNvPr>
          <p:cNvSpPr>
            <a:spLocks noGrp="1"/>
          </p:cNvSpPr>
          <p:nvPr>
            <p:ph type="body" idx="30" hasCustomPrompt="1"/>
          </p:nvPr>
        </p:nvSpPr>
        <p:spPr>
          <a:xfrm>
            <a:off x="6639221" y="2494818"/>
            <a:ext cx="1353314" cy="430592"/>
          </a:xfrm>
        </p:spPr>
        <p:txBody>
          <a:bodyPr lIns="0" tIns="0" rIns="0" bIns="0" anchor="b">
            <a:normAutofit/>
          </a:bodyPr>
          <a:lstStyle>
            <a:lvl1pPr marL="0" indent="0" algn="ctr">
              <a:buNone/>
              <a:defRPr sz="28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20" name="Text Placeholder 2">
            <a:extLst>
              <a:ext uri="{FF2B5EF4-FFF2-40B4-BE49-F238E27FC236}">
                <a16:creationId xmlns:a16="http://schemas.microsoft.com/office/drawing/2014/main" id="{4220BB32-08C4-4A57-831F-A25F6DD5F662}"/>
              </a:ext>
            </a:extLst>
          </p:cNvPr>
          <p:cNvSpPr>
            <a:spLocks noGrp="1"/>
          </p:cNvSpPr>
          <p:nvPr>
            <p:ph type="body" idx="31" hasCustomPrompt="1"/>
          </p:nvPr>
        </p:nvSpPr>
        <p:spPr>
          <a:xfrm>
            <a:off x="6010474" y="1520399"/>
            <a:ext cx="1982060" cy="1019338"/>
          </a:xfrm>
        </p:spPr>
        <p:txBody>
          <a:bodyPr lIns="0" tIns="0" rIns="0" bIns="0" anchor="b">
            <a:noAutofit/>
          </a:bodyPr>
          <a:lstStyle>
            <a:lvl1pPr marL="0" indent="0">
              <a:buNone/>
              <a:defRPr sz="7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$50</a:t>
            </a:r>
          </a:p>
        </p:txBody>
      </p:sp>
      <p:sp>
        <p:nvSpPr>
          <p:cNvPr id="23" name="Text Placeholder 2">
            <a:extLst>
              <a:ext uri="{FF2B5EF4-FFF2-40B4-BE49-F238E27FC236}">
                <a16:creationId xmlns:a16="http://schemas.microsoft.com/office/drawing/2014/main" id="{694EBB8B-63BC-49D7-A4A6-810321F08ECE}"/>
              </a:ext>
            </a:extLst>
          </p:cNvPr>
          <p:cNvSpPr>
            <a:spLocks noGrp="1"/>
          </p:cNvSpPr>
          <p:nvPr>
            <p:ph type="body" idx="32" hasCustomPrompt="1"/>
          </p:nvPr>
        </p:nvSpPr>
        <p:spPr>
          <a:xfrm>
            <a:off x="9950851" y="2494818"/>
            <a:ext cx="1401361" cy="430592"/>
          </a:xfrm>
        </p:spPr>
        <p:txBody>
          <a:bodyPr lIns="0" tIns="0" rIns="0" bIns="0" anchor="b">
            <a:normAutofit/>
          </a:bodyPr>
          <a:lstStyle>
            <a:lvl1pPr marL="0" indent="0" algn="ctr">
              <a:buNone/>
              <a:defRPr sz="28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28" name="Text Placeholder 2">
            <a:extLst>
              <a:ext uri="{FF2B5EF4-FFF2-40B4-BE49-F238E27FC236}">
                <a16:creationId xmlns:a16="http://schemas.microsoft.com/office/drawing/2014/main" id="{1DC8524C-8473-476B-9727-B88579F5C6D1}"/>
              </a:ext>
            </a:extLst>
          </p:cNvPr>
          <p:cNvSpPr>
            <a:spLocks noGrp="1"/>
          </p:cNvSpPr>
          <p:nvPr>
            <p:ph type="body" idx="33" hasCustomPrompt="1"/>
          </p:nvPr>
        </p:nvSpPr>
        <p:spPr>
          <a:xfrm>
            <a:off x="8339466" y="1520399"/>
            <a:ext cx="2401321" cy="1019338"/>
          </a:xfrm>
        </p:spPr>
        <p:txBody>
          <a:bodyPr lIns="0" tIns="0" rIns="0" bIns="0" anchor="b">
            <a:noAutofit/>
          </a:bodyPr>
          <a:lstStyle>
            <a:lvl1pPr marL="0" indent="0">
              <a:buNone/>
              <a:defRPr sz="7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$100</a:t>
            </a:r>
          </a:p>
        </p:txBody>
      </p:sp>
      <p:sp>
        <p:nvSpPr>
          <p:cNvPr id="29" name="Text Placeholder 2">
            <a:extLst>
              <a:ext uri="{FF2B5EF4-FFF2-40B4-BE49-F238E27FC236}">
                <a16:creationId xmlns:a16="http://schemas.microsoft.com/office/drawing/2014/main" id="{E2B5B824-F1E4-4ADF-B1C2-3DBA2FC66495}"/>
              </a:ext>
            </a:extLst>
          </p:cNvPr>
          <p:cNvSpPr>
            <a:spLocks noGrp="1"/>
          </p:cNvSpPr>
          <p:nvPr>
            <p:ph type="body" idx="34" hasCustomPrompt="1"/>
          </p:nvPr>
        </p:nvSpPr>
        <p:spPr>
          <a:xfrm>
            <a:off x="4408227" y="3684893"/>
            <a:ext cx="1353314" cy="612000"/>
          </a:xfrm>
        </p:spPr>
        <p:txBody>
          <a:bodyPr lIns="0" tIns="0" rIns="0" bIns="0" anchor="b">
            <a:normAutofit/>
          </a:bodyPr>
          <a:lstStyle>
            <a:lvl1pPr marL="0" indent="0" algn="r">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a:t>
            </a:r>
            <a:br>
              <a:rPr lang="en-US" noProof="0"/>
            </a:br>
            <a:r>
              <a:rPr lang="en-US" noProof="0"/>
              <a:t>Title</a:t>
            </a:r>
          </a:p>
        </p:txBody>
      </p:sp>
      <p:sp>
        <p:nvSpPr>
          <p:cNvPr id="30" name="Text Placeholder 2">
            <a:extLst>
              <a:ext uri="{FF2B5EF4-FFF2-40B4-BE49-F238E27FC236}">
                <a16:creationId xmlns:a16="http://schemas.microsoft.com/office/drawing/2014/main" id="{38AB304D-0212-48B1-9FA2-FFFBBA300663}"/>
              </a:ext>
            </a:extLst>
          </p:cNvPr>
          <p:cNvSpPr>
            <a:spLocks noGrp="1"/>
          </p:cNvSpPr>
          <p:nvPr>
            <p:ph type="body" idx="35" hasCustomPrompt="1"/>
          </p:nvPr>
        </p:nvSpPr>
        <p:spPr>
          <a:xfrm>
            <a:off x="6732363" y="3684893"/>
            <a:ext cx="1353314" cy="612000"/>
          </a:xfrm>
        </p:spPr>
        <p:txBody>
          <a:bodyPr lIns="0" tIns="0" rIns="0" bIns="0" anchor="b">
            <a:normAutofit/>
          </a:bodyPr>
          <a:lstStyle>
            <a:lvl1pPr marL="0" marR="0" indent="0" algn="r" defTabSz="914400" rtl="0" eaLnBrk="1" fontAlgn="auto" latinLnBrk="0" hangingPunct="1">
              <a:lnSpc>
                <a:spcPct val="90000"/>
              </a:lnSpc>
              <a:spcBef>
                <a:spcPts val="600"/>
              </a:spcBef>
              <a:spcAft>
                <a:spcPts val="0"/>
              </a:spcAft>
              <a:buClrTx/>
              <a:buSzTx/>
              <a:buFont typeface="Arial" panose="020B0604020202020204" pitchFamily="34" charset="0"/>
              <a:buNone/>
              <a:tabLst/>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2</a:t>
            </a:r>
            <a:br>
              <a:rPr lang="en-US" noProof="0"/>
            </a:br>
            <a:r>
              <a:rPr lang="en-US" noProof="0"/>
              <a:t>Title</a:t>
            </a:r>
          </a:p>
        </p:txBody>
      </p:sp>
      <p:sp>
        <p:nvSpPr>
          <p:cNvPr id="31" name="Text Placeholder 2">
            <a:extLst>
              <a:ext uri="{FF2B5EF4-FFF2-40B4-BE49-F238E27FC236}">
                <a16:creationId xmlns:a16="http://schemas.microsoft.com/office/drawing/2014/main" id="{DC3FB435-A0E9-4DB4-97CD-CD4676D2A60B}"/>
              </a:ext>
            </a:extLst>
          </p:cNvPr>
          <p:cNvSpPr>
            <a:spLocks noGrp="1"/>
          </p:cNvSpPr>
          <p:nvPr>
            <p:ph type="body" idx="36" hasCustomPrompt="1"/>
          </p:nvPr>
        </p:nvSpPr>
        <p:spPr>
          <a:xfrm>
            <a:off x="9966893" y="3684893"/>
            <a:ext cx="1401361" cy="612000"/>
          </a:xfrm>
        </p:spPr>
        <p:txBody>
          <a:bodyPr lIns="0" tIns="0" rIns="0" bIns="0" anchor="b">
            <a:normAutofit/>
          </a:bodyPr>
          <a:lstStyle>
            <a:lvl1pPr marL="0" indent="0" algn="r">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3</a:t>
            </a:r>
            <a:br>
              <a:rPr lang="en-US" noProof="0"/>
            </a:br>
            <a:r>
              <a:rPr lang="en-US" noProof="0"/>
              <a:t>Title</a:t>
            </a:r>
          </a:p>
        </p:txBody>
      </p:sp>
      <p:sp>
        <p:nvSpPr>
          <p:cNvPr id="21" name="Rectangle 31" descr="Rectangle shape">
            <a:extLst>
              <a:ext uri="{FF2B5EF4-FFF2-40B4-BE49-F238E27FC236}">
                <a16:creationId xmlns:a16="http://schemas.microsoft.com/office/drawing/2014/main" id="{98B8BA77-4925-481F-93A8-D07826A9C50C}"/>
              </a:ext>
            </a:extLst>
          </p:cNvPr>
          <p:cNvSpPr/>
          <p:nvPr userDrawn="1"/>
        </p:nvSpPr>
        <p:spPr>
          <a:xfrm>
            <a:off x="0" y="4252116"/>
            <a:ext cx="2786185"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522026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Layou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DC30695-97E1-4601-8C7B-961D69628644}"/>
              </a:ext>
            </a:extLst>
          </p:cNvPr>
          <p:cNvSpPr/>
          <p:nvPr userDrawn="1"/>
        </p:nvSpPr>
        <p:spPr>
          <a:xfrm>
            <a:off x="838200" y="2688336"/>
            <a:ext cx="5256213" cy="416966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6959600" y="814742"/>
            <a:ext cx="4422014" cy="619448"/>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9" name="Text Placeholder 2">
            <a:extLst>
              <a:ext uri="{FF2B5EF4-FFF2-40B4-BE49-F238E27FC236}">
                <a16:creationId xmlns:a16="http://schemas.microsoft.com/office/drawing/2014/main" id="{E2B5B824-F1E4-4ADF-B1C2-3DBA2FC66495}"/>
              </a:ext>
            </a:extLst>
          </p:cNvPr>
          <p:cNvSpPr>
            <a:spLocks noGrp="1"/>
          </p:cNvSpPr>
          <p:nvPr>
            <p:ph type="body" idx="34" hasCustomPrompt="1"/>
          </p:nvPr>
        </p:nvSpPr>
        <p:spPr>
          <a:xfrm>
            <a:off x="1275346" y="3015916"/>
            <a:ext cx="4371473" cy="478453"/>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30" name="Text Placeholder 2">
            <a:extLst>
              <a:ext uri="{FF2B5EF4-FFF2-40B4-BE49-F238E27FC236}">
                <a16:creationId xmlns:a16="http://schemas.microsoft.com/office/drawing/2014/main" id="{38AB304D-0212-48B1-9FA2-FFFBBA300663}"/>
              </a:ext>
            </a:extLst>
          </p:cNvPr>
          <p:cNvSpPr>
            <a:spLocks noGrp="1"/>
          </p:cNvSpPr>
          <p:nvPr>
            <p:ph type="body" idx="35" hasCustomPrompt="1"/>
          </p:nvPr>
        </p:nvSpPr>
        <p:spPr>
          <a:xfrm>
            <a:off x="6486281" y="3015916"/>
            <a:ext cx="2716437" cy="478800"/>
          </a:xfrm>
        </p:spPr>
        <p:txBody>
          <a:bodyPr lIns="0" tIns="0" rIns="0" bIns="0" anchor="b">
            <a:normAutofit/>
          </a:bodyPr>
          <a:lstStyle>
            <a:lvl1pPr marL="0" marR="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2 Title</a:t>
            </a:r>
          </a:p>
        </p:txBody>
      </p:sp>
      <p:sp>
        <p:nvSpPr>
          <p:cNvPr id="22" name="Text Placeholder 2">
            <a:extLst>
              <a:ext uri="{FF2B5EF4-FFF2-40B4-BE49-F238E27FC236}">
                <a16:creationId xmlns:a16="http://schemas.microsoft.com/office/drawing/2014/main" id="{CADBF3A0-15C9-427F-8FD2-15ED840D4E0D}"/>
              </a:ext>
            </a:extLst>
          </p:cNvPr>
          <p:cNvSpPr>
            <a:spLocks noGrp="1"/>
          </p:cNvSpPr>
          <p:nvPr>
            <p:ph type="body" idx="13"/>
          </p:nvPr>
        </p:nvSpPr>
        <p:spPr>
          <a:xfrm>
            <a:off x="1275345" y="3585385"/>
            <a:ext cx="4371473" cy="2214444"/>
          </a:xfrm>
        </p:spPr>
        <p:txBody>
          <a:bodyPr lIns="0" tIns="0" rIns="0" bIns="0" anchor="t" anchorCtr="0">
            <a:normAutofit/>
          </a:bodyPr>
          <a:lstStyle>
            <a:lvl1pPr marL="216000" indent="-216000">
              <a:spcBef>
                <a:spcPts val="600"/>
              </a:spcBef>
              <a:buClr>
                <a:schemeClr val="bg1"/>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7" name="Text Placeholder 2">
            <a:extLst>
              <a:ext uri="{FF2B5EF4-FFF2-40B4-BE49-F238E27FC236}">
                <a16:creationId xmlns:a16="http://schemas.microsoft.com/office/drawing/2014/main" id="{262C7EF8-2FB4-4ED0-A661-3328AF0A0220}"/>
              </a:ext>
            </a:extLst>
          </p:cNvPr>
          <p:cNvSpPr>
            <a:spLocks noGrp="1"/>
          </p:cNvSpPr>
          <p:nvPr>
            <p:ph type="body" idx="1"/>
          </p:nvPr>
        </p:nvSpPr>
        <p:spPr>
          <a:xfrm>
            <a:off x="6959600" y="1979605"/>
            <a:ext cx="4412151" cy="1006331"/>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32" name="Text Placeholder 2">
            <a:extLst>
              <a:ext uri="{FF2B5EF4-FFF2-40B4-BE49-F238E27FC236}">
                <a16:creationId xmlns:a16="http://schemas.microsoft.com/office/drawing/2014/main" id="{8A0F49E4-92A1-4E95-B557-32CC712F2097}"/>
              </a:ext>
            </a:extLst>
          </p:cNvPr>
          <p:cNvSpPr>
            <a:spLocks noGrp="1"/>
          </p:cNvSpPr>
          <p:nvPr>
            <p:ph type="body" idx="36"/>
          </p:nvPr>
        </p:nvSpPr>
        <p:spPr>
          <a:xfrm>
            <a:off x="6486281" y="3585385"/>
            <a:ext cx="4865932" cy="2214444"/>
          </a:xfrm>
        </p:spPr>
        <p:txBody>
          <a:bodyPr lIns="0" tIns="0" rIns="0" bIns="0" anchor="t" anchorCtr="0">
            <a:normAutofit/>
          </a:bodyPr>
          <a:lstStyle>
            <a:lvl1pPr marL="216000" indent="-216000">
              <a:spcBef>
                <a:spcPts val="600"/>
              </a:spcBef>
              <a:buClr>
                <a:schemeClr val="accent1"/>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368604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DC30695-97E1-4601-8C7B-961D69628644}"/>
              </a:ext>
            </a:extLst>
          </p:cNvPr>
          <p:cNvSpPr/>
          <p:nvPr userDrawn="1"/>
        </p:nvSpPr>
        <p:spPr>
          <a:xfrm>
            <a:off x="0" y="1581912"/>
            <a:ext cx="12192000" cy="527608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256085" y="797157"/>
            <a:ext cx="5679831" cy="619448"/>
          </a:xfrm>
        </p:spPr>
        <p:txBody>
          <a:bodyPr lIns="0" tIns="0" rIns="0" bIns="0" anchor="b" anchorCtr="0">
            <a:normAutofit/>
          </a:bodyPr>
          <a:lstStyle>
            <a:lvl1pPr marL="0" algn="ctr"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cxnSp>
        <p:nvCxnSpPr>
          <p:cNvPr id="7" name="Straight Arrow Connector 6">
            <a:extLst>
              <a:ext uri="{FF2B5EF4-FFF2-40B4-BE49-F238E27FC236}">
                <a16:creationId xmlns:a16="http://schemas.microsoft.com/office/drawing/2014/main" id="{D97EC15B-6ADB-43E7-8D3D-9CA1B60F918F}"/>
              </a:ext>
            </a:extLst>
          </p:cNvPr>
          <p:cNvCxnSpPr/>
          <p:nvPr userDrawn="1"/>
        </p:nvCxnSpPr>
        <p:spPr>
          <a:xfrm>
            <a:off x="-1" y="4642338"/>
            <a:ext cx="11731752" cy="0"/>
          </a:xfrm>
          <a:prstGeom prst="straightConnector1">
            <a:avLst/>
          </a:prstGeom>
          <a:ln w="190500">
            <a:tailEnd type="stealth"/>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26D8E99-1988-42A8-9F1C-95B986DC31E3}"/>
              </a:ext>
            </a:extLst>
          </p:cNvPr>
          <p:cNvCxnSpPr>
            <a:cxnSpLocks/>
          </p:cNvCxnSpPr>
          <p:nvPr userDrawn="1"/>
        </p:nvCxnSpPr>
        <p:spPr>
          <a:xfrm rot="16200000">
            <a:off x="3649981" y="4411980"/>
            <a:ext cx="4892040" cy="0"/>
          </a:xfrm>
          <a:prstGeom prst="straightConnector1">
            <a:avLst/>
          </a:prstGeom>
          <a:ln w="190500">
            <a:tailEnd type="stealth"/>
          </a:ln>
        </p:spPr>
        <p:style>
          <a:lnRef idx="1">
            <a:schemeClr val="accent1"/>
          </a:lnRef>
          <a:fillRef idx="0">
            <a:schemeClr val="accent1"/>
          </a:fillRef>
          <a:effectRef idx="0">
            <a:schemeClr val="accent1"/>
          </a:effectRef>
          <a:fontRef idx="minor">
            <a:schemeClr val="tx1"/>
          </a:fontRef>
        </p:style>
      </p:cxnSp>
      <p:sp>
        <p:nvSpPr>
          <p:cNvPr id="19" name="Picture Placeholder 11" descr="Competitors logos quadrant">
            <a:extLst>
              <a:ext uri="{FF2B5EF4-FFF2-40B4-BE49-F238E27FC236}">
                <a16:creationId xmlns:a16="http://schemas.microsoft.com/office/drawing/2014/main" id="{9E7B5F5C-D6CB-40DA-9AEA-4945FD67068A}"/>
              </a:ext>
            </a:extLst>
          </p:cNvPr>
          <p:cNvSpPr>
            <a:spLocks noGrp="1"/>
          </p:cNvSpPr>
          <p:nvPr>
            <p:ph type="pic" sz="quarter" idx="39" hasCustomPrompt="1"/>
          </p:nvPr>
        </p:nvSpPr>
        <p:spPr>
          <a:xfrm>
            <a:off x="3930305" y="2948388"/>
            <a:ext cx="1772153"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2</a:t>
            </a:r>
          </a:p>
          <a:p>
            <a:r>
              <a:rPr lang="en-US" noProof="0" dirty="0"/>
              <a:t>Logo</a:t>
            </a:r>
          </a:p>
        </p:txBody>
      </p:sp>
      <p:sp>
        <p:nvSpPr>
          <p:cNvPr id="20" name="Picture Placeholder 11" descr="Competitors logos quadrant">
            <a:extLst>
              <a:ext uri="{FF2B5EF4-FFF2-40B4-BE49-F238E27FC236}">
                <a16:creationId xmlns:a16="http://schemas.microsoft.com/office/drawing/2014/main" id="{5E7FCEE1-8543-48D2-92BF-C15B856518F7}"/>
              </a:ext>
            </a:extLst>
          </p:cNvPr>
          <p:cNvSpPr>
            <a:spLocks noGrp="1"/>
          </p:cNvSpPr>
          <p:nvPr>
            <p:ph type="pic" sz="quarter" idx="40" hasCustomPrompt="1"/>
          </p:nvPr>
        </p:nvSpPr>
        <p:spPr>
          <a:xfrm>
            <a:off x="872933" y="2218387"/>
            <a:ext cx="1655064"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1</a:t>
            </a:r>
          </a:p>
          <a:p>
            <a:r>
              <a:rPr lang="en-US" noProof="0" dirty="0"/>
              <a:t>Logo</a:t>
            </a:r>
          </a:p>
        </p:txBody>
      </p:sp>
      <p:sp>
        <p:nvSpPr>
          <p:cNvPr id="21" name="Picture Placeholder 11" descr="Competitors logos quadrant">
            <a:extLst>
              <a:ext uri="{FF2B5EF4-FFF2-40B4-BE49-F238E27FC236}">
                <a16:creationId xmlns:a16="http://schemas.microsoft.com/office/drawing/2014/main" id="{F1D6EC72-CD23-4FB2-B57B-639BD1321824}"/>
              </a:ext>
            </a:extLst>
          </p:cNvPr>
          <p:cNvSpPr>
            <a:spLocks noGrp="1"/>
          </p:cNvSpPr>
          <p:nvPr>
            <p:ph type="pic" sz="quarter" idx="41" hasCustomPrompt="1"/>
          </p:nvPr>
        </p:nvSpPr>
        <p:spPr>
          <a:xfrm>
            <a:off x="2521461" y="4889390"/>
            <a:ext cx="1772153"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3</a:t>
            </a:r>
          </a:p>
          <a:p>
            <a:r>
              <a:rPr lang="en-US" noProof="0" dirty="0"/>
              <a:t>Logo</a:t>
            </a:r>
          </a:p>
        </p:txBody>
      </p:sp>
      <p:sp>
        <p:nvSpPr>
          <p:cNvPr id="23" name="Picture Placeholder 11" descr="Competitors logos quadrant">
            <a:extLst>
              <a:ext uri="{FF2B5EF4-FFF2-40B4-BE49-F238E27FC236}">
                <a16:creationId xmlns:a16="http://schemas.microsoft.com/office/drawing/2014/main" id="{9ECFB104-72C8-4C8F-9892-D63C32BDB4C4}"/>
              </a:ext>
            </a:extLst>
          </p:cNvPr>
          <p:cNvSpPr>
            <a:spLocks noGrp="1"/>
          </p:cNvSpPr>
          <p:nvPr>
            <p:ph type="pic" sz="quarter" idx="42" hasCustomPrompt="1"/>
          </p:nvPr>
        </p:nvSpPr>
        <p:spPr>
          <a:xfrm>
            <a:off x="6829546" y="2770168"/>
            <a:ext cx="1772153"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4</a:t>
            </a:r>
          </a:p>
          <a:p>
            <a:r>
              <a:rPr lang="en-US" noProof="0" dirty="0"/>
              <a:t>Logo</a:t>
            </a:r>
          </a:p>
        </p:txBody>
      </p:sp>
      <p:sp>
        <p:nvSpPr>
          <p:cNvPr id="24" name="Picture Placeholder 11" descr="Competitors logos quadrant">
            <a:extLst>
              <a:ext uri="{FF2B5EF4-FFF2-40B4-BE49-F238E27FC236}">
                <a16:creationId xmlns:a16="http://schemas.microsoft.com/office/drawing/2014/main" id="{EB1BE7C2-D7E1-44FC-9E2F-07D83234A287}"/>
              </a:ext>
            </a:extLst>
          </p:cNvPr>
          <p:cNvSpPr>
            <a:spLocks noGrp="1"/>
          </p:cNvSpPr>
          <p:nvPr>
            <p:ph type="pic" sz="quarter" idx="43" hasCustomPrompt="1"/>
          </p:nvPr>
        </p:nvSpPr>
        <p:spPr>
          <a:xfrm>
            <a:off x="6496986" y="5026288"/>
            <a:ext cx="1772153"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5</a:t>
            </a:r>
          </a:p>
          <a:p>
            <a:r>
              <a:rPr lang="en-US" noProof="0" dirty="0"/>
              <a:t>Logo</a:t>
            </a:r>
          </a:p>
        </p:txBody>
      </p:sp>
      <p:sp>
        <p:nvSpPr>
          <p:cNvPr id="25" name="Picture Placeholder 11" descr="Competitors logos quadrant">
            <a:extLst>
              <a:ext uri="{FF2B5EF4-FFF2-40B4-BE49-F238E27FC236}">
                <a16:creationId xmlns:a16="http://schemas.microsoft.com/office/drawing/2014/main" id="{CC78793E-2DD2-4C95-911F-5128AE36DF8B}"/>
              </a:ext>
            </a:extLst>
          </p:cNvPr>
          <p:cNvSpPr>
            <a:spLocks noGrp="1"/>
          </p:cNvSpPr>
          <p:nvPr>
            <p:ph type="pic" sz="quarter" idx="44" hasCustomPrompt="1"/>
          </p:nvPr>
        </p:nvSpPr>
        <p:spPr>
          <a:xfrm>
            <a:off x="9571158" y="5289302"/>
            <a:ext cx="1772153" cy="777240"/>
          </a:xfrm>
          <a:solidFill>
            <a:schemeClr val="bg1">
              <a:alpha val="50000"/>
            </a:schemeClr>
          </a:solidFill>
        </p:spPr>
        <p:txBody>
          <a:bodyPr anchor="ctr" anchorCtr="0">
            <a:noAutofit/>
          </a:bodyPr>
          <a:lstStyle>
            <a:lvl1pPr marL="0" indent="0" algn="ctr">
              <a:buNone/>
              <a:defRPr sz="2000" i="0">
                <a:solidFill>
                  <a:schemeClr val="tx1"/>
                </a:solidFill>
              </a:defRPr>
            </a:lvl1pPr>
          </a:lstStyle>
          <a:p>
            <a:r>
              <a:rPr lang="en-US" noProof="0" dirty="0"/>
              <a:t>Competitor 6</a:t>
            </a:r>
          </a:p>
          <a:p>
            <a:r>
              <a:rPr lang="en-US" noProof="0" dirty="0"/>
              <a:t>Logo</a:t>
            </a:r>
          </a:p>
        </p:txBody>
      </p:sp>
      <p:sp>
        <p:nvSpPr>
          <p:cNvPr id="26" name="Text Placeholder 7">
            <a:extLst>
              <a:ext uri="{FF2B5EF4-FFF2-40B4-BE49-F238E27FC236}">
                <a16:creationId xmlns:a16="http://schemas.microsoft.com/office/drawing/2014/main" id="{242F0CC5-5779-42DA-8794-6726B62CC769}"/>
              </a:ext>
            </a:extLst>
          </p:cNvPr>
          <p:cNvSpPr>
            <a:spLocks noGrp="1"/>
          </p:cNvSpPr>
          <p:nvPr>
            <p:ph type="body" sz="quarter" idx="46" hasCustomPrompt="1"/>
          </p:nvPr>
        </p:nvSpPr>
        <p:spPr>
          <a:xfrm>
            <a:off x="788628" y="4089581"/>
            <a:ext cx="2741612" cy="248888"/>
          </a:xfrm>
        </p:spPr>
        <p:txBody>
          <a:bodyPr>
            <a:noAutofit/>
          </a:bodyPr>
          <a:lstStyle>
            <a:lvl1pPr marL="0" indent="0">
              <a:buNone/>
              <a:defRPr sz="1400" b="1">
                <a:solidFill>
                  <a:schemeClr val="tx1"/>
                </a:solidFill>
              </a:defRPr>
            </a:lvl1pPr>
            <a:lvl2pPr marL="457200" indent="0">
              <a:buNone/>
              <a:defRPr sz="1200" b="1"/>
            </a:lvl2pPr>
            <a:lvl3pPr>
              <a:defRPr sz="1200" b="1"/>
            </a:lvl3pPr>
            <a:lvl4pPr>
              <a:defRPr sz="1200" b="1"/>
            </a:lvl4pPr>
            <a:lvl5pPr>
              <a:defRPr sz="1200" b="1"/>
            </a:lvl5pPr>
          </a:lstStyle>
          <a:p>
            <a:pPr lvl="0"/>
            <a:r>
              <a:rPr lang="en-US" noProof="0"/>
              <a:t>More expensive</a:t>
            </a:r>
          </a:p>
        </p:txBody>
      </p:sp>
      <p:sp>
        <p:nvSpPr>
          <p:cNvPr id="31" name="Text Placeholder 7">
            <a:extLst>
              <a:ext uri="{FF2B5EF4-FFF2-40B4-BE49-F238E27FC236}">
                <a16:creationId xmlns:a16="http://schemas.microsoft.com/office/drawing/2014/main" id="{A1687596-F4AA-47A2-B151-DE1D2D317A9F}"/>
              </a:ext>
            </a:extLst>
          </p:cNvPr>
          <p:cNvSpPr>
            <a:spLocks noGrp="1"/>
          </p:cNvSpPr>
          <p:nvPr>
            <p:ph type="body" sz="quarter" idx="47" hasCustomPrompt="1"/>
          </p:nvPr>
        </p:nvSpPr>
        <p:spPr>
          <a:xfrm>
            <a:off x="8730592" y="4089581"/>
            <a:ext cx="2741612" cy="248888"/>
          </a:xfrm>
        </p:spPr>
        <p:txBody>
          <a:bodyPr>
            <a:noAutofit/>
          </a:bodyPr>
          <a:lstStyle>
            <a:lvl1pPr marL="0" indent="0" algn="r">
              <a:buNone/>
              <a:defRPr sz="1400" b="1">
                <a:solidFill>
                  <a:schemeClr val="tx1"/>
                </a:solidFill>
              </a:defRPr>
            </a:lvl1pPr>
            <a:lvl2pPr marL="457200" indent="0">
              <a:buNone/>
              <a:defRPr sz="1200" b="1"/>
            </a:lvl2pPr>
            <a:lvl3pPr>
              <a:defRPr sz="1200" b="1"/>
            </a:lvl3pPr>
            <a:lvl4pPr>
              <a:defRPr sz="1200" b="1"/>
            </a:lvl4pPr>
            <a:lvl5pPr>
              <a:defRPr sz="1200" b="1"/>
            </a:lvl5pPr>
          </a:lstStyle>
          <a:p>
            <a:pPr lvl="0"/>
            <a:r>
              <a:rPr lang="en-US" noProof="0"/>
              <a:t>Less expensive</a:t>
            </a:r>
          </a:p>
        </p:txBody>
      </p:sp>
      <p:sp>
        <p:nvSpPr>
          <p:cNvPr id="33" name="Text Placeholder 7">
            <a:extLst>
              <a:ext uri="{FF2B5EF4-FFF2-40B4-BE49-F238E27FC236}">
                <a16:creationId xmlns:a16="http://schemas.microsoft.com/office/drawing/2014/main" id="{70B300A8-8F26-4803-B75B-4109631B8AD7}"/>
              </a:ext>
            </a:extLst>
          </p:cNvPr>
          <p:cNvSpPr>
            <a:spLocks noGrp="1"/>
          </p:cNvSpPr>
          <p:nvPr>
            <p:ph type="body" sz="quarter" idx="48" hasCustomPrompt="1"/>
          </p:nvPr>
        </p:nvSpPr>
        <p:spPr>
          <a:xfrm>
            <a:off x="3716416" y="6208556"/>
            <a:ext cx="2741612" cy="248888"/>
          </a:xfrm>
        </p:spPr>
        <p:txBody>
          <a:bodyPr>
            <a:noAutofit/>
          </a:bodyPr>
          <a:lstStyle>
            <a:lvl1pPr marL="0" indent="0" algn="ctr">
              <a:buNone/>
              <a:defRPr sz="1400" b="1">
                <a:solidFill>
                  <a:schemeClr val="tx1"/>
                </a:solidFill>
              </a:defRPr>
            </a:lvl1pPr>
            <a:lvl2pPr marL="457200" indent="0">
              <a:buNone/>
              <a:defRPr sz="1200" b="1"/>
            </a:lvl2pPr>
            <a:lvl3pPr>
              <a:defRPr sz="1200" b="1"/>
            </a:lvl3pPr>
            <a:lvl4pPr>
              <a:defRPr sz="1200" b="1"/>
            </a:lvl4pPr>
            <a:lvl5pPr>
              <a:defRPr sz="1200" b="1"/>
            </a:lvl5pPr>
          </a:lstStyle>
          <a:p>
            <a:pPr lvl="0"/>
            <a:r>
              <a:rPr lang="en-US" noProof="0"/>
              <a:t>Less convenient</a:t>
            </a:r>
          </a:p>
        </p:txBody>
      </p:sp>
      <p:sp>
        <p:nvSpPr>
          <p:cNvPr id="34" name="Text Placeholder 7">
            <a:extLst>
              <a:ext uri="{FF2B5EF4-FFF2-40B4-BE49-F238E27FC236}">
                <a16:creationId xmlns:a16="http://schemas.microsoft.com/office/drawing/2014/main" id="{652D52EF-59ED-4ADC-B2F9-DFFB875F5A5F}"/>
              </a:ext>
            </a:extLst>
          </p:cNvPr>
          <p:cNvSpPr>
            <a:spLocks noGrp="1"/>
          </p:cNvSpPr>
          <p:nvPr>
            <p:ph type="body" sz="quarter" idx="49" hasCustomPrompt="1"/>
          </p:nvPr>
        </p:nvSpPr>
        <p:spPr>
          <a:xfrm>
            <a:off x="3716416" y="1876140"/>
            <a:ext cx="2741612" cy="248888"/>
          </a:xfrm>
        </p:spPr>
        <p:txBody>
          <a:bodyPr>
            <a:noAutofit/>
          </a:bodyPr>
          <a:lstStyle>
            <a:lvl1pPr marL="0" indent="0" algn="ctr">
              <a:buNone/>
              <a:defRPr sz="1400" b="1">
                <a:solidFill>
                  <a:schemeClr val="tx1"/>
                </a:solidFill>
              </a:defRPr>
            </a:lvl1pPr>
            <a:lvl2pPr marL="457200" indent="0">
              <a:buNone/>
              <a:defRPr sz="1200" b="1"/>
            </a:lvl2pPr>
            <a:lvl3pPr>
              <a:defRPr sz="1200" b="1"/>
            </a:lvl3pPr>
            <a:lvl4pPr>
              <a:defRPr sz="1200" b="1"/>
            </a:lvl4pPr>
            <a:lvl5pPr>
              <a:defRPr sz="1200" b="1"/>
            </a:lvl5pPr>
          </a:lstStyle>
          <a:p>
            <a:pPr lvl="0"/>
            <a:r>
              <a:rPr lang="en-US" noProof="0"/>
              <a:t>More convenient</a:t>
            </a:r>
          </a:p>
        </p:txBody>
      </p:sp>
      <p:sp>
        <p:nvSpPr>
          <p:cNvPr id="35" name="Picture Placeholder 13">
            <a:extLst>
              <a:ext uri="{FF2B5EF4-FFF2-40B4-BE49-F238E27FC236}">
                <a16:creationId xmlns:a16="http://schemas.microsoft.com/office/drawing/2014/main" id="{2126427F-C54E-4B7F-9641-938D9541923F}"/>
              </a:ext>
            </a:extLst>
          </p:cNvPr>
          <p:cNvSpPr>
            <a:spLocks noGrp="1"/>
          </p:cNvSpPr>
          <p:nvPr>
            <p:ph type="pic" sz="quarter" idx="50"/>
          </p:nvPr>
        </p:nvSpPr>
        <p:spPr>
          <a:xfrm>
            <a:off x="9013409" y="1981647"/>
            <a:ext cx="2331720" cy="539496"/>
          </a:xfrm>
          <a:solidFill>
            <a:schemeClr val="bg1"/>
          </a:solidFill>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47864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Steps Content Layou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E1BF711-AD1E-4C2A-92AA-123A8E0CCD99}"/>
              </a:ext>
            </a:extLst>
          </p:cNvPr>
          <p:cNvSpPr>
            <a:spLocks noGrp="1"/>
          </p:cNvSpPr>
          <p:nvPr>
            <p:ph type="title" hasCustomPrompt="1"/>
          </p:nvPr>
        </p:nvSpPr>
        <p:spPr>
          <a:xfrm>
            <a:off x="838200" y="1506660"/>
            <a:ext cx="6121400" cy="761540"/>
          </a:xfrm>
        </p:spPr>
        <p:txBody>
          <a:bodyPr lIns="0" tIns="0" rIns="0" bIns="0" anchor="b" anchorCtr="0">
            <a:normAutofit/>
          </a:bodyPr>
          <a:lstStyle>
            <a:lvl1pPr>
              <a:defRPr sz="3600" b="1"/>
            </a:lvl1pPr>
          </a:lstStyle>
          <a:p>
            <a:r>
              <a:rPr lang="en-US" noProof="0"/>
              <a:t>CLICK TO EDIT</a:t>
            </a:r>
          </a:p>
        </p:txBody>
      </p:sp>
      <p:sp>
        <p:nvSpPr>
          <p:cNvPr id="18" name="Rectangle 17">
            <a:extLst>
              <a:ext uri="{FF2B5EF4-FFF2-40B4-BE49-F238E27FC236}">
                <a16:creationId xmlns:a16="http://schemas.microsoft.com/office/drawing/2014/main" id="{9DC30695-97E1-4601-8C7B-961D69628644}"/>
              </a:ext>
            </a:extLst>
          </p:cNvPr>
          <p:cNvSpPr/>
          <p:nvPr userDrawn="1"/>
        </p:nvSpPr>
        <p:spPr>
          <a:xfrm>
            <a:off x="838200" y="3703320"/>
            <a:ext cx="3528000" cy="315468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9" name="Text Placeholder 2">
            <a:extLst>
              <a:ext uri="{FF2B5EF4-FFF2-40B4-BE49-F238E27FC236}">
                <a16:creationId xmlns:a16="http://schemas.microsoft.com/office/drawing/2014/main" id="{E2B5B824-F1E4-4ADF-B1C2-3DBA2FC66495}"/>
              </a:ext>
            </a:extLst>
          </p:cNvPr>
          <p:cNvSpPr>
            <a:spLocks noGrp="1"/>
          </p:cNvSpPr>
          <p:nvPr>
            <p:ph type="body" idx="34" hasCustomPrompt="1"/>
          </p:nvPr>
        </p:nvSpPr>
        <p:spPr>
          <a:xfrm>
            <a:off x="1279896" y="3829204"/>
            <a:ext cx="2737417" cy="478453"/>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22" name="Text Placeholder 2">
            <a:extLst>
              <a:ext uri="{FF2B5EF4-FFF2-40B4-BE49-F238E27FC236}">
                <a16:creationId xmlns:a16="http://schemas.microsoft.com/office/drawing/2014/main" id="{CADBF3A0-15C9-427F-8FD2-15ED840D4E0D}"/>
              </a:ext>
            </a:extLst>
          </p:cNvPr>
          <p:cNvSpPr>
            <a:spLocks noGrp="1"/>
          </p:cNvSpPr>
          <p:nvPr>
            <p:ph type="body" idx="13"/>
          </p:nvPr>
        </p:nvSpPr>
        <p:spPr>
          <a:xfrm>
            <a:off x="1275701" y="4617038"/>
            <a:ext cx="2741612" cy="1463785"/>
          </a:xfrm>
        </p:spPr>
        <p:txBody>
          <a:bodyPr lIns="0" tIns="0" rIns="0" bIns="0" anchor="t" anchorCtr="0">
            <a:normAutofit/>
          </a:bodyPr>
          <a:lstStyle>
            <a:lvl1pPr marL="216000" indent="-216000">
              <a:spcBef>
                <a:spcPts val="600"/>
              </a:spcBef>
              <a:buClr>
                <a:schemeClr val="accent4">
                  <a:lumMod val="60000"/>
                  <a:lumOff val="40000"/>
                </a:schemeClr>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4" name="Text Placeholder 2">
            <a:extLst>
              <a:ext uri="{FF2B5EF4-FFF2-40B4-BE49-F238E27FC236}">
                <a16:creationId xmlns:a16="http://schemas.microsoft.com/office/drawing/2014/main" id="{C5E37954-2587-4B97-88B7-FA4C7604AC87}"/>
              </a:ext>
            </a:extLst>
          </p:cNvPr>
          <p:cNvSpPr>
            <a:spLocks noGrp="1"/>
          </p:cNvSpPr>
          <p:nvPr>
            <p:ph type="body" idx="37"/>
          </p:nvPr>
        </p:nvSpPr>
        <p:spPr>
          <a:xfrm>
            <a:off x="862259" y="2739982"/>
            <a:ext cx="3432374" cy="845403"/>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Rectangle 18">
            <a:extLst>
              <a:ext uri="{FF2B5EF4-FFF2-40B4-BE49-F238E27FC236}">
                <a16:creationId xmlns:a16="http://schemas.microsoft.com/office/drawing/2014/main" id="{E250C9FB-EE54-4D19-932C-4EF9C7CC93B4}"/>
              </a:ext>
            </a:extLst>
          </p:cNvPr>
          <p:cNvSpPr/>
          <p:nvPr userDrawn="1"/>
        </p:nvSpPr>
        <p:spPr>
          <a:xfrm>
            <a:off x="4368003" y="2944943"/>
            <a:ext cx="3510000" cy="3154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Text Placeholder 2">
            <a:extLst>
              <a:ext uri="{FF2B5EF4-FFF2-40B4-BE49-F238E27FC236}">
                <a16:creationId xmlns:a16="http://schemas.microsoft.com/office/drawing/2014/main" id="{0DA829CB-8433-4580-B34A-C48512DF4776}"/>
              </a:ext>
            </a:extLst>
          </p:cNvPr>
          <p:cNvSpPr>
            <a:spLocks noGrp="1"/>
          </p:cNvSpPr>
          <p:nvPr>
            <p:ph type="body" idx="38" hasCustomPrompt="1"/>
          </p:nvPr>
        </p:nvSpPr>
        <p:spPr>
          <a:xfrm>
            <a:off x="4813818" y="3070827"/>
            <a:ext cx="2718357" cy="478453"/>
          </a:xfrm>
        </p:spPr>
        <p:txBody>
          <a:bodyPr lIns="0" tIns="0" rIns="0" bIns="0" anchor="b">
            <a:normAutofit/>
          </a:bodyPr>
          <a:lstStyle>
            <a:lvl1pPr marL="0" indent="0" algn="l">
              <a:spcBef>
                <a:spcPts val="600"/>
              </a:spcBef>
              <a:buNone/>
              <a:defRPr sz="2000" b="1"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21" name="Text Placeholder 2">
            <a:extLst>
              <a:ext uri="{FF2B5EF4-FFF2-40B4-BE49-F238E27FC236}">
                <a16:creationId xmlns:a16="http://schemas.microsoft.com/office/drawing/2014/main" id="{2B17A0E8-5FE1-4EDB-9912-D15DE0F515CA}"/>
              </a:ext>
            </a:extLst>
          </p:cNvPr>
          <p:cNvSpPr>
            <a:spLocks noGrp="1"/>
          </p:cNvSpPr>
          <p:nvPr>
            <p:ph type="body" idx="39"/>
          </p:nvPr>
        </p:nvSpPr>
        <p:spPr>
          <a:xfrm>
            <a:off x="4809623" y="3858661"/>
            <a:ext cx="2718358" cy="2077777"/>
          </a:xfrm>
        </p:spPr>
        <p:txBody>
          <a:bodyPr lIns="0" tIns="0" rIns="0" bIns="0" anchor="t" anchorCtr="0">
            <a:normAutofit/>
          </a:bodyPr>
          <a:lstStyle>
            <a:lvl1pPr marL="216000" indent="-216000">
              <a:spcBef>
                <a:spcPts val="600"/>
              </a:spcBef>
              <a:buClr>
                <a:schemeClr val="accent4">
                  <a:lumMod val="60000"/>
                  <a:lumOff val="40000"/>
                </a:schemeClr>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3" name="Rectangle 22">
            <a:extLst>
              <a:ext uri="{FF2B5EF4-FFF2-40B4-BE49-F238E27FC236}">
                <a16:creationId xmlns:a16="http://schemas.microsoft.com/office/drawing/2014/main" id="{5F78EA48-44FB-466C-808A-654F878A2BE5}"/>
              </a:ext>
            </a:extLst>
          </p:cNvPr>
          <p:cNvSpPr/>
          <p:nvPr userDrawn="1"/>
        </p:nvSpPr>
        <p:spPr>
          <a:xfrm>
            <a:off x="7859550" y="914400"/>
            <a:ext cx="3492000" cy="41970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Text Placeholder 2">
            <a:extLst>
              <a:ext uri="{FF2B5EF4-FFF2-40B4-BE49-F238E27FC236}">
                <a16:creationId xmlns:a16="http://schemas.microsoft.com/office/drawing/2014/main" id="{858E05EE-476C-464F-97E9-AB4404E1031E}"/>
              </a:ext>
            </a:extLst>
          </p:cNvPr>
          <p:cNvSpPr>
            <a:spLocks noGrp="1"/>
          </p:cNvSpPr>
          <p:nvPr>
            <p:ph type="body" idx="40" hasCustomPrompt="1"/>
          </p:nvPr>
        </p:nvSpPr>
        <p:spPr>
          <a:xfrm>
            <a:off x="8301247" y="1040284"/>
            <a:ext cx="2728138" cy="478453"/>
          </a:xfrm>
        </p:spPr>
        <p:txBody>
          <a:bodyPr lIns="0" tIns="0" rIns="0" bIns="0" anchor="b">
            <a:normAutofit/>
          </a:bodyPr>
          <a:lstStyle>
            <a:lvl1pPr marL="0" indent="0" algn="l">
              <a:spcBef>
                <a:spcPts val="600"/>
              </a:spcBef>
              <a:buNone/>
              <a:defRPr sz="2000" b="1" i="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25" name="Text Placeholder 2">
            <a:extLst>
              <a:ext uri="{FF2B5EF4-FFF2-40B4-BE49-F238E27FC236}">
                <a16:creationId xmlns:a16="http://schemas.microsoft.com/office/drawing/2014/main" id="{3A2B7032-E785-4A36-9ADB-097498F9D09B}"/>
              </a:ext>
            </a:extLst>
          </p:cNvPr>
          <p:cNvSpPr>
            <a:spLocks noGrp="1"/>
          </p:cNvSpPr>
          <p:nvPr>
            <p:ph type="body" idx="41"/>
          </p:nvPr>
        </p:nvSpPr>
        <p:spPr>
          <a:xfrm>
            <a:off x="8292856" y="1828117"/>
            <a:ext cx="2731930" cy="3112371"/>
          </a:xfrm>
        </p:spPr>
        <p:txBody>
          <a:bodyPr lIns="0" tIns="0" rIns="0" bIns="0" anchor="t" anchorCtr="0">
            <a:normAutofit/>
          </a:bodyPr>
          <a:lstStyle>
            <a:lvl1pPr marL="216000" indent="-216000">
              <a:spcBef>
                <a:spcPts val="600"/>
              </a:spcBef>
              <a:buClr>
                <a:schemeClr val="accent1"/>
              </a:buClr>
              <a:buFont typeface="Wingdings" panose="05000000000000000000" pitchFamily="2" charset="2"/>
              <a:buChar char="§"/>
              <a:defRPr sz="1400" b="0" i="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2">
            <a:extLst>
              <a:ext uri="{FF2B5EF4-FFF2-40B4-BE49-F238E27FC236}">
                <a16:creationId xmlns:a16="http://schemas.microsoft.com/office/drawing/2014/main" id="{C978BB3C-0EC9-4911-AF98-3B17C4CE8FA3}"/>
              </a:ext>
            </a:extLst>
          </p:cNvPr>
          <p:cNvSpPr>
            <a:spLocks noGrp="1"/>
          </p:cNvSpPr>
          <p:nvPr>
            <p:ph type="body" idx="42" hasCustomPrompt="1"/>
          </p:nvPr>
        </p:nvSpPr>
        <p:spPr>
          <a:xfrm>
            <a:off x="1279896" y="4348591"/>
            <a:ext cx="2741611" cy="246279"/>
          </a:xfrm>
        </p:spPr>
        <p:txBody>
          <a:bodyPr lIns="0" tIns="0" rIns="0" bIns="0" anchor="b">
            <a:normAutofit/>
          </a:bodyPr>
          <a:lstStyle>
            <a:lvl1pPr marL="0" indent="0" algn="l">
              <a:spcBef>
                <a:spcPts val="600"/>
              </a:spcBef>
              <a:buNone/>
              <a:defRPr sz="1400" b="1"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28" name="Text Placeholder 2">
            <a:extLst>
              <a:ext uri="{FF2B5EF4-FFF2-40B4-BE49-F238E27FC236}">
                <a16:creationId xmlns:a16="http://schemas.microsoft.com/office/drawing/2014/main" id="{FF3182A3-A2A8-4CAF-9CB8-8D2AFF31639B}"/>
              </a:ext>
            </a:extLst>
          </p:cNvPr>
          <p:cNvSpPr>
            <a:spLocks noGrp="1"/>
          </p:cNvSpPr>
          <p:nvPr>
            <p:ph type="body" idx="43" hasCustomPrompt="1"/>
          </p:nvPr>
        </p:nvSpPr>
        <p:spPr>
          <a:xfrm>
            <a:off x="4813818" y="3590214"/>
            <a:ext cx="2718357" cy="246279"/>
          </a:xfrm>
        </p:spPr>
        <p:txBody>
          <a:bodyPr lIns="0" tIns="0" rIns="0" bIns="0" anchor="b">
            <a:normAutofit/>
          </a:bodyPr>
          <a:lstStyle>
            <a:lvl1pPr marL="0" indent="0" algn="l">
              <a:spcBef>
                <a:spcPts val="600"/>
              </a:spcBef>
              <a:buNone/>
              <a:defRPr sz="1400" b="1" i="1">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31" name="Text Placeholder 2">
            <a:extLst>
              <a:ext uri="{FF2B5EF4-FFF2-40B4-BE49-F238E27FC236}">
                <a16:creationId xmlns:a16="http://schemas.microsoft.com/office/drawing/2014/main" id="{EAE2A6B1-5D4C-4E87-A1F9-92B4CC63D18E}"/>
              </a:ext>
            </a:extLst>
          </p:cNvPr>
          <p:cNvSpPr>
            <a:spLocks noGrp="1"/>
          </p:cNvSpPr>
          <p:nvPr>
            <p:ph type="body" idx="44" hasCustomPrompt="1"/>
          </p:nvPr>
        </p:nvSpPr>
        <p:spPr>
          <a:xfrm>
            <a:off x="8301247" y="1559671"/>
            <a:ext cx="2728138" cy="246279"/>
          </a:xfrm>
        </p:spPr>
        <p:txBody>
          <a:bodyPr lIns="0" tIns="0" rIns="0" bIns="0" anchor="b">
            <a:normAutofit/>
          </a:bodyPr>
          <a:lstStyle>
            <a:lvl1pPr marL="0" indent="0" algn="l">
              <a:spcBef>
                <a:spcPts val="600"/>
              </a:spcBef>
              <a:buNone/>
              <a:defRPr sz="1400" b="1" i="1">
                <a:solidFill>
                  <a:schemeClr val="bg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Section 1 Title</a:t>
            </a:r>
          </a:p>
        </p:txBody>
      </p:sp>
      <p:sp>
        <p:nvSpPr>
          <p:cNvPr id="27" name="Rectangle 30" descr="Rectangle shape">
            <a:extLst>
              <a:ext uri="{FF2B5EF4-FFF2-40B4-BE49-F238E27FC236}">
                <a16:creationId xmlns:a16="http://schemas.microsoft.com/office/drawing/2014/main" id="{3FD4F881-8EF1-46B0-A01F-F145F6EA85C6}"/>
              </a:ext>
            </a:extLst>
          </p:cNvPr>
          <p:cNvSpPr/>
          <p:nvPr userDrawn="1"/>
        </p:nvSpPr>
        <p:spPr>
          <a:xfrm>
            <a:off x="0" y="2395688"/>
            <a:ext cx="5518372"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66717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1740127"/>
            <a:ext cx="7800832" cy="481465"/>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617258"/>
            <a:ext cx="7800832" cy="594132"/>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7" name="Text Placeholder 2">
            <a:extLst>
              <a:ext uri="{FF2B5EF4-FFF2-40B4-BE49-F238E27FC236}">
                <a16:creationId xmlns:a16="http://schemas.microsoft.com/office/drawing/2014/main" id="{F0D239C0-D332-4295-B0D2-EE7E153AEF85}"/>
              </a:ext>
            </a:extLst>
          </p:cNvPr>
          <p:cNvSpPr>
            <a:spLocks noGrp="1"/>
          </p:cNvSpPr>
          <p:nvPr>
            <p:ph type="body" idx="21"/>
          </p:nvPr>
        </p:nvSpPr>
        <p:spPr>
          <a:xfrm>
            <a:off x="867819" y="2345281"/>
            <a:ext cx="4399506" cy="467382"/>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4" name="Picture Placeholder 13">
            <a:extLst>
              <a:ext uri="{FF2B5EF4-FFF2-40B4-BE49-F238E27FC236}">
                <a16:creationId xmlns:a16="http://schemas.microsoft.com/office/drawing/2014/main" id="{6CFA9DC2-8816-4504-9E78-0D6A51A4ABBE}"/>
              </a:ext>
            </a:extLst>
          </p:cNvPr>
          <p:cNvSpPr>
            <a:spLocks noGrp="1"/>
          </p:cNvSpPr>
          <p:nvPr>
            <p:ph type="pic" sz="quarter" idx="16"/>
          </p:nvPr>
        </p:nvSpPr>
        <p:spPr>
          <a:xfrm>
            <a:off x="9013409"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6" name="Text Placeholder 2">
            <a:extLst>
              <a:ext uri="{FF2B5EF4-FFF2-40B4-BE49-F238E27FC236}">
                <a16:creationId xmlns:a16="http://schemas.microsoft.com/office/drawing/2014/main" id="{F0C6A052-44FB-4766-A715-5F60A7AEF0AD}"/>
              </a:ext>
            </a:extLst>
          </p:cNvPr>
          <p:cNvSpPr>
            <a:spLocks noGrp="1"/>
          </p:cNvSpPr>
          <p:nvPr>
            <p:ph type="body" idx="30"/>
          </p:nvPr>
        </p:nvSpPr>
        <p:spPr>
          <a:xfrm>
            <a:off x="6245711" y="2345281"/>
            <a:ext cx="5078469" cy="467382"/>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3" name="Content Placeholder 12">
            <a:extLst>
              <a:ext uri="{FF2B5EF4-FFF2-40B4-BE49-F238E27FC236}">
                <a16:creationId xmlns:a16="http://schemas.microsoft.com/office/drawing/2014/main" id="{68C1D2FC-82D4-4984-A285-D297EC46F0D8}"/>
              </a:ext>
            </a:extLst>
          </p:cNvPr>
          <p:cNvSpPr>
            <a:spLocks noGrp="1"/>
          </p:cNvSpPr>
          <p:nvPr>
            <p:ph sz="quarter" idx="31"/>
          </p:nvPr>
        </p:nvSpPr>
        <p:spPr>
          <a:xfrm>
            <a:off x="862013" y="2998120"/>
            <a:ext cx="4818062" cy="2687637"/>
          </a:xfrm>
        </p:spPr>
        <p:txBody>
          <a:bodyPr>
            <a:normAutofit/>
          </a:bodyPr>
          <a:lstStyle>
            <a:lvl1pPr marL="0" indent="0">
              <a:buNone/>
              <a:defRPr sz="1400">
                <a:solidFill>
                  <a:schemeClr val="tx1"/>
                </a:solidFill>
              </a:defRPr>
            </a:lvl1pPr>
            <a:lvl2pPr marL="457200" indent="0">
              <a:buNone/>
              <a:defRPr sz="14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p:txBody>
      </p:sp>
      <p:sp>
        <p:nvSpPr>
          <p:cNvPr id="22" name="Content Placeholder 12">
            <a:extLst>
              <a:ext uri="{FF2B5EF4-FFF2-40B4-BE49-F238E27FC236}">
                <a16:creationId xmlns:a16="http://schemas.microsoft.com/office/drawing/2014/main" id="{C7746309-5494-4FAF-8640-D18D81C82FC1}"/>
              </a:ext>
            </a:extLst>
          </p:cNvPr>
          <p:cNvSpPr>
            <a:spLocks noGrp="1"/>
          </p:cNvSpPr>
          <p:nvPr>
            <p:ph sz="quarter" idx="32"/>
          </p:nvPr>
        </p:nvSpPr>
        <p:spPr>
          <a:xfrm>
            <a:off x="6230001" y="2998120"/>
            <a:ext cx="5122211" cy="2687637"/>
          </a:xfrm>
        </p:spPr>
        <p:txBody>
          <a:bodyPr/>
          <a:lstStyle>
            <a:lvl1pPr marL="0" indent="0">
              <a:buNone/>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p:txBody>
      </p:sp>
      <p:sp>
        <p:nvSpPr>
          <p:cNvPr id="14" name="Rectangle 17" descr="Rectangle shape">
            <a:extLst>
              <a:ext uri="{FF2B5EF4-FFF2-40B4-BE49-F238E27FC236}">
                <a16:creationId xmlns:a16="http://schemas.microsoft.com/office/drawing/2014/main" id="{42F2CA37-EDD0-4C79-960F-D8E91A8352FB}"/>
              </a:ext>
            </a:extLst>
          </p:cNvPr>
          <p:cNvSpPr/>
          <p:nvPr userDrawn="1"/>
        </p:nvSpPr>
        <p:spPr>
          <a:xfrm>
            <a:off x="0" y="1347938"/>
            <a:ext cx="325374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565732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256085" y="774398"/>
            <a:ext cx="5679831" cy="619448"/>
          </a:xfrm>
        </p:spPr>
        <p:txBody>
          <a:bodyPr lIns="0" tIns="0" rIns="0" bIns="0" anchor="b" anchorCtr="0">
            <a:normAutofit/>
          </a:bodyPr>
          <a:lstStyle>
            <a:lvl1pPr marL="0" algn="ctr"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2" name="Text Placeholder 2">
            <a:extLst>
              <a:ext uri="{FF2B5EF4-FFF2-40B4-BE49-F238E27FC236}">
                <a16:creationId xmlns:a16="http://schemas.microsoft.com/office/drawing/2014/main" id="{FBE302E7-5C2F-4624-AD0C-D1495C751BBE}"/>
              </a:ext>
            </a:extLst>
          </p:cNvPr>
          <p:cNvSpPr>
            <a:spLocks noGrp="1"/>
          </p:cNvSpPr>
          <p:nvPr>
            <p:ph type="body" idx="1" hasCustomPrompt="1"/>
          </p:nvPr>
        </p:nvSpPr>
        <p:spPr>
          <a:xfrm>
            <a:off x="836614" y="4307172"/>
            <a:ext cx="1728216" cy="334918"/>
          </a:xfrm>
        </p:spPr>
        <p:txBody>
          <a:bodyPr lIns="36000" tIns="0" rIns="0" bIns="0" anchor="b">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7" name="Text Placeholder 11">
            <a:extLst>
              <a:ext uri="{FF2B5EF4-FFF2-40B4-BE49-F238E27FC236}">
                <a16:creationId xmlns:a16="http://schemas.microsoft.com/office/drawing/2014/main" id="{90E84C90-8C85-4EBD-A0A8-BE41617041D4}"/>
              </a:ext>
            </a:extLst>
          </p:cNvPr>
          <p:cNvSpPr>
            <a:spLocks noGrp="1"/>
          </p:cNvSpPr>
          <p:nvPr>
            <p:ph type="body" sz="quarter" idx="13"/>
          </p:nvPr>
        </p:nvSpPr>
        <p:spPr>
          <a:xfrm>
            <a:off x="836614" y="4692262"/>
            <a:ext cx="1728216" cy="1142011"/>
          </a:xfrm>
        </p:spPr>
        <p:txBody>
          <a:bodyPr lIns="36000" tIns="0" rIns="0" bIns="0">
            <a:normAutofit/>
          </a:bodyPr>
          <a:lstStyle>
            <a:lvl1pPr marL="0" indent="0">
              <a:buClr>
                <a:schemeClr val="tx2"/>
              </a:buClr>
              <a:buSzPct val="125000"/>
              <a:buFont typeface="Wingdings" panose="05000000000000000000" pitchFamily="2" charset="2"/>
              <a:buNone/>
              <a:defRPr sz="12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8" name="Text Placeholder 7">
            <a:extLst>
              <a:ext uri="{FF2B5EF4-FFF2-40B4-BE49-F238E27FC236}">
                <a16:creationId xmlns:a16="http://schemas.microsoft.com/office/drawing/2014/main" id="{60C2D7C7-DBCB-4597-8620-C8C9C5A76ABD}"/>
              </a:ext>
            </a:extLst>
          </p:cNvPr>
          <p:cNvSpPr>
            <a:spLocks noGrp="1"/>
          </p:cNvSpPr>
          <p:nvPr>
            <p:ph type="body" sz="quarter" idx="25" hasCustomPrompt="1"/>
          </p:nvPr>
        </p:nvSpPr>
        <p:spPr>
          <a:xfrm>
            <a:off x="836614" y="2923572"/>
            <a:ext cx="1728216" cy="604730"/>
          </a:xfrm>
        </p:spPr>
        <p:txBody>
          <a:bodyPr lIns="36000" tIns="0" rIns="0" bIns="0" anchor="t" anchorCtr="0">
            <a:noAutofit/>
          </a:bodyPr>
          <a:lstStyle>
            <a:lvl1pPr marL="0" indent="0" algn="l">
              <a:buNone/>
              <a:defRPr sz="5000" b="1">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noProof="0"/>
              <a:t>20XX</a:t>
            </a:r>
          </a:p>
        </p:txBody>
      </p:sp>
      <p:sp>
        <p:nvSpPr>
          <p:cNvPr id="29" name="Text Placeholder 2">
            <a:extLst>
              <a:ext uri="{FF2B5EF4-FFF2-40B4-BE49-F238E27FC236}">
                <a16:creationId xmlns:a16="http://schemas.microsoft.com/office/drawing/2014/main" id="{99124C08-3E86-444D-B5D0-F3F9BB16C988}"/>
              </a:ext>
            </a:extLst>
          </p:cNvPr>
          <p:cNvSpPr>
            <a:spLocks noGrp="1"/>
          </p:cNvSpPr>
          <p:nvPr>
            <p:ph type="body" idx="32" hasCustomPrompt="1"/>
          </p:nvPr>
        </p:nvSpPr>
        <p:spPr>
          <a:xfrm>
            <a:off x="836614" y="3590954"/>
            <a:ext cx="1728216" cy="228986"/>
          </a:xfrm>
        </p:spPr>
        <p:txBody>
          <a:bodyPr lIns="36000" tIns="0" rIns="0" bIns="0" anchor="t" anchorCtr="0">
            <a:normAutofit/>
          </a:bodyPr>
          <a:lstStyle>
            <a:lvl1pPr marL="0" indent="0">
              <a:buNone/>
              <a:defRPr sz="14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30" name="Rectangle 29">
            <a:extLst>
              <a:ext uri="{FF2B5EF4-FFF2-40B4-BE49-F238E27FC236}">
                <a16:creationId xmlns:a16="http://schemas.microsoft.com/office/drawing/2014/main" id="{BB56B47F-3E0D-42C1-966E-767F85C6CF80}"/>
              </a:ext>
            </a:extLst>
          </p:cNvPr>
          <p:cNvSpPr/>
          <p:nvPr userDrawn="1"/>
        </p:nvSpPr>
        <p:spPr>
          <a:xfrm>
            <a:off x="0" y="4039354"/>
            <a:ext cx="12192000"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2" name="Text Placeholder 2">
            <a:extLst>
              <a:ext uri="{FF2B5EF4-FFF2-40B4-BE49-F238E27FC236}">
                <a16:creationId xmlns:a16="http://schemas.microsoft.com/office/drawing/2014/main" id="{0CE94E73-2035-4848-A777-57D121957C57}"/>
              </a:ext>
            </a:extLst>
          </p:cNvPr>
          <p:cNvSpPr>
            <a:spLocks noGrp="1"/>
          </p:cNvSpPr>
          <p:nvPr>
            <p:ph type="body" idx="33" hasCustomPrompt="1"/>
          </p:nvPr>
        </p:nvSpPr>
        <p:spPr>
          <a:xfrm>
            <a:off x="9588108" y="4307172"/>
            <a:ext cx="1728216" cy="334918"/>
          </a:xfrm>
        </p:spPr>
        <p:txBody>
          <a:bodyPr lIns="36000" tIns="0" rIns="0" bIns="0" anchor="b">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6" name="Text Placeholder 11">
            <a:extLst>
              <a:ext uri="{FF2B5EF4-FFF2-40B4-BE49-F238E27FC236}">
                <a16:creationId xmlns:a16="http://schemas.microsoft.com/office/drawing/2014/main" id="{4D2653B7-297D-4579-B765-779B78649A6D}"/>
              </a:ext>
            </a:extLst>
          </p:cNvPr>
          <p:cNvSpPr>
            <a:spLocks noGrp="1"/>
          </p:cNvSpPr>
          <p:nvPr>
            <p:ph type="body" sz="quarter" idx="34"/>
          </p:nvPr>
        </p:nvSpPr>
        <p:spPr>
          <a:xfrm>
            <a:off x="9588108" y="4692262"/>
            <a:ext cx="1728216" cy="1142011"/>
          </a:xfrm>
        </p:spPr>
        <p:txBody>
          <a:bodyPr lIns="36000" tIns="0" rIns="0" bIns="0">
            <a:normAutofit/>
          </a:bodyPr>
          <a:lstStyle>
            <a:lvl1pPr marL="0" indent="0">
              <a:buClr>
                <a:schemeClr val="tx2"/>
              </a:buClr>
              <a:buSzPct val="125000"/>
              <a:buFont typeface="Wingdings" panose="05000000000000000000" pitchFamily="2" charset="2"/>
              <a:buNone/>
              <a:defRPr sz="12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7" name="Text Placeholder 7">
            <a:extLst>
              <a:ext uri="{FF2B5EF4-FFF2-40B4-BE49-F238E27FC236}">
                <a16:creationId xmlns:a16="http://schemas.microsoft.com/office/drawing/2014/main" id="{F0FDA4BB-A1AC-401D-BF49-12BA8C00A75E}"/>
              </a:ext>
            </a:extLst>
          </p:cNvPr>
          <p:cNvSpPr>
            <a:spLocks noGrp="1"/>
          </p:cNvSpPr>
          <p:nvPr>
            <p:ph type="body" sz="quarter" idx="35" hasCustomPrompt="1"/>
          </p:nvPr>
        </p:nvSpPr>
        <p:spPr>
          <a:xfrm>
            <a:off x="9588108" y="2923572"/>
            <a:ext cx="1728216" cy="604730"/>
          </a:xfrm>
        </p:spPr>
        <p:txBody>
          <a:bodyPr lIns="36000" tIns="0" rIns="0" bIns="0" anchor="t" anchorCtr="0">
            <a:noAutofit/>
          </a:bodyPr>
          <a:lstStyle>
            <a:lvl1pPr marL="0" indent="0" algn="l">
              <a:buNone/>
              <a:defRPr sz="5000" b="1">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noProof="0"/>
              <a:t>20XX</a:t>
            </a:r>
          </a:p>
        </p:txBody>
      </p:sp>
      <p:sp>
        <p:nvSpPr>
          <p:cNvPr id="38" name="Text Placeholder 2">
            <a:extLst>
              <a:ext uri="{FF2B5EF4-FFF2-40B4-BE49-F238E27FC236}">
                <a16:creationId xmlns:a16="http://schemas.microsoft.com/office/drawing/2014/main" id="{201C09CA-AD2D-489D-8280-D5D5CA6F8E05}"/>
              </a:ext>
            </a:extLst>
          </p:cNvPr>
          <p:cNvSpPr>
            <a:spLocks noGrp="1"/>
          </p:cNvSpPr>
          <p:nvPr>
            <p:ph type="body" idx="36" hasCustomPrompt="1"/>
          </p:nvPr>
        </p:nvSpPr>
        <p:spPr>
          <a:xfrm>
            <a:off x="9588108" y="3590954"/>
            <a:ext cx="1728216" cy="228986"/>
          </a:xfrm>
        </p:spPr>
        <p:txBody>
          <a:bodyPr lIns="36000" tIns="0" rIns="0" bIns="0" anchor="t" anchorCtr="0">
            <a:normAutofit/>
          </a:bodyPr>
          <a:lstStyle>
            <a:lvl1pPr marL="0" indent="0">
              <a:buNone/>
              <a:defRPr sz="14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39" name="Text Placeholder 2">
            <a:extLst>
              <a:ext uri="{FF2B5EF4-FFF2-40B4-BE49-F238E27FC236}">
                <a16:creationId xmlns:a16="http://schemas.microsoft.com/office/drawing/2014/main" id="{31C95C8F-A3B1-4034-8C7E-60D92AD5A5AF}"/>
              </a:ext>
            </a:extLst>
          </p:cNvPr>
          <p:cNvSpPr>
            <a:spLocks noGrp="1"/>
          </p:cNvSpPr>
          <p:nvPr>
            <p:ph type="body" idx="37" hasCustomPrompt="1"/>
          </p:nvPr>
        </p:nvSpPr>
        <p:spPr>
          <a:xfrm>
            <a:off x="3024487" y="4307172"/>
            <a:ext cx="1728216" cy="334918"/>
          </a:xfrm>
        </p:spPr>
        <p:txBody>
          <a:bodyPr lIns="36000" tIns="0" rIns="0" bIns="0" anchor="b">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0" name="Text Placeholder 11">
            <a:extLst>
              <a:ext uri="{FF2B5EF4-FFF2-40B4-BE49-F238E27FC236}">
                <a16:creationId xmlns:a16="http://schemas.microsoft.com/office/drawing/2014/main" id="{2D64408A-F4D2-4911-A50C-294A6E129634}"/>
              </a:ext>
            </a:extLst>
          </p:cNvPr>
          <p:cNvSpPr>
            <a:spLocks noGrp="1"/>
          </p:cNvSpPr>
          <p:nvPr>
            <p:ph type="body" sz="quarter" idx="38"/>
          </p:nvPr>
        </p:nvSpPr>
        <p:spPr>
          <a:xfrm>
            <a:off x="3024487" y="4692262"/>
            <a:ext cx="1728216" cy="1142011"/>
          </a:xfrm>
        </p:spPr>
        <p:txBody>
          <a:bodyPr lIns="36000" tIns="0" rIns="0" bIns="0">
            <a:normAutofit/>
          </a:bodyPr>
          <a:lstStyle>
            <a:lvl1pPr marL="0" indent="0">
              <a:buClr>
                <a:schemeClr val="tx2"/>
              </a:buClr>
              <a:buSzPct val="125000"/>
              <a:buFont typeface="Wingdings" panose="05000000000000000000" pitchFamily="2" charset="2"/>
              <a:buNone/>
              <a:defRPr sz="12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1" name="Text Placeholder 7">
            <a:extLst>
              <a:ext uri="{FF2B5EF4-FFF2-40B4-BE49-F238E27FC236}">
                <a16:creationId xmlns:a16="http://schemas.microsoft.com/office/drawing/2014/main" id="{714426FB-8D1F-48A3-87B1-6E4475626168}"/>
              </a:ext>
            </a:extLst>
          </p:cNvPr>
          <p:cNvSpPr>
            <a:spLocks noGrp="1"/>
          </p:cNvSpPr>
          <p:nvPr>
            <p:ph type="body" sz="quarter" idx="39" hasCustomPrompt="1"/>
          </p:nvPr>
        </p:nvSpPr>
        <p:spPr>
          <a:xfrm>
            <a:off x="3024487" y="2923572"/>
            <a:ext cx="1728216" cy="604730"/>
          </a:xfrm>
        </p:spPr>
        <p:txBody>
          <a:bodyPr lIns="36000" tIns="0" rIns="0" bIns="0" anchor="t" anchorCtr="0">
            <a:noAutofit/>
          </a:bodyPr>
          <a:lstStyle>
            <a:lvl1pPr marL="0" indent="0" algn="l">
              <a:buNone/>
              <a:defRPr sz="5000" b="1">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noProof="0"/>
              <a:t>20XX</a:t>
            </a:r>
          </a:p>
        </p:txBody>
      </p:sp>
      <p:sp>
        <p:nvSpPr>
          <p:cNvPr id="42" name="Text Placeholder 2">
            <a:extLst>
              <a:ext uri="{FF2B5EF4-FFF2-40B4-BE49-F238E27FC236}">
                <a16:creationId xmlns:a16="http://schemas.microsoft.com/office/drawing/2014/main" id="{113A947D-3189-4C34-A151-25B6735B5765}"/>
              </a:ext>
            </a:extLst>
          </p:cNvPr>
          <p:cNvSpPr>
            <a:spLocks noGrp="1"/>
          </p:cNvSpPr>
          <p:nvPr>
            <p:ph type="body" idx="40" hasCustomPrompt="1"/>
          </p:nvPr>
        </p:nvSpPr>
        <p:spPr>
          <a:xfrm>
            <a:off x="3024487" y="3590954"/>
            <a:ext cx="1728216" cy="228986"/>
          </a:xfrm>
        </p:spPr>
        <p:txBody>
          <a:bodyPr lIns="36000" tIns="0" rIns="0" bIns="0" anchor="t" anchorCtr="0">
            <a:normAutofit/>
          </a:bodyPr>
          <a:lstStyle>
            <a:lvl1pPr marL="0" indent="0">
              <a:buNone/>
              <a:defRPr sz="14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3" name="Text Placeholder 2">
            <a:extLst>
              <a:ext uri="{FF2B5EF4-FFF2-40B4-BE49-F238E27FC236}">
                <a16:creationId xmlns:a16="http://schemas.microsoft.com/office/drawing/2014/main" id="{8DFAD3D9-CF77-4D07-8D3C-6946F80F500E}"/>
              </a:ext>
            </a:extLst>
          </p:cNvPr>
          <p:cNvSpPr>
            <a:spLocks noGrp="1"/>
          </p:cNvSpPr>
          <p:nvPr>
            <p:ph type="body" idx="41" hasCustomPrompt="1"/>
          </p:nvPr>
        </p:nvSpPr>
        <p:spPr>
          <a:xfrm>
            <a:off x="5212360" y="4307172"/>
            <a:ext cx="1803644" cy="334918"/>
          </a:xfrm>
        </p:spPr>
        <p:txBody>
          <a:bodyPr lIns="36000" tIns="0" rIns="0" bIns="0" anchor="b">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4" name="Text Placeholder 11">
            <a:extLst>
              <a:ext uri="{FF2B5EF4-FFF2-40B4-BE49-F238E27FC236}">
                <a16:creationId xmlns:a16="http://schemas.microsoft.com/office/drawing/2014/main" id="{3A1A4549-1CA1-4925-A715-C3356C3B5389}"/>
              </a:ext>
            </a:extLst>
          </p:cNvPr>
          <p:cNvSpPr>
            <a:spLocks noGrp="1"/>
          </p:cNvSpPr>
          <p:nvPr>
            <p:ph type="body" sz="quarter" idx="42"/>
          </p:nvPr>
        </p:nvSpPr>
        <p:spPr>
          <a:xfrm>
            <a:off x="5212360" y="4692262"/>
            <a:ext cx="1803644" cy="1142011"/>
          </a:xfrm>
        </p:spPr>
        <p:txBody>
          <a:bodyPr lIns="36000" tIns="0" rIns="0" bIns="0">
            <a:normAutofit/>
          </a:bodyPr>
          <a:lstStyle>
            <a:lvl1pPr marL="0" indent="0">
              <a:buClr>
                <a:schemeClr val="tx2"/>
              </a:buClr>
              <a:buSzPct val="125000"/>
              <a:buFont typeface="Wingdings" panose="05000000000000000000" pitchFamily="2" charset="2"/>
              <a:buNone/>
              <a:defRPr sz="12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5" name="Text Placeholder 7">
            <a:extLst>
              <a:ext uri="{FF2B5EF4-FFF2-40B4-BE49-F238E27FC236}">
                <a16:creationId xmlns:a16="http://schemas.microsoft.com/office/drawing/2014/main" id="{612C4698-25FA-4C20-A9E3-847CD97AEC77}"/>
              </a:ext>
            </a:extLst>
          </p:cNvPr>
          <p:cNvSpPr>
            <a:spLocks noGrp="1"/>
          </p:cNvSpPr>
          <p:nvPr>
            <p:ph type="body" sz="quarter" idx="43" hasCustomPrompt="1"/>
          </p:nvPr>
        </p:nvSpPr>
        <p:spPr>
          <a:xfrm>
            <a:off x="5212360" y="2923572"/>
            <a:ext cx="1728216" cy="604730"/>
          </a:xfrm>
        </p:spPr>
        <p:txBody>
          <a:bodyPr lIns="36000" tIns="0" rIns="0" bIns="0" anchor="t" anchorCtr="0">
            <a:noAutofit/>
          </a:bodyPr>
          <a:lstStyle>
            <a:lvl1pPr marL="0" indent="0" algn="l">
              <a:buNone/>
              <a:defRPr sz="5000" b="1">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noProof="0"/>
              <a:t>20XX</a:t>
            </a:r>
          </a:p>
        </p:txBody>
      </p:sp>
      <p:sp>
        <p:nvSpPr>
          <p:cNvPr id="46" name="Text Placeholder 2">
            <a:extLst>
              <a:ext uri="{FF2B5EF4-FFF2-40B4-BE49-F238E27FC236}">
                <a16:creationId xmlns:a16="http://schemas.microsoft.com/office/drawing/2014/main" id="{24762162-855D-415D-AF6A-C44F05CE7883}"/>
              </a:ext>
            </a:extLst>
          </p:cNvPr>
          <p:cNvSpPr>
            <a:spLocks noGrp="1"/>
          </p:cNvSpPr>
          <p:nvPr>
            <p:ph type="body" idx="44" hasCustomPrompt="1"/>
          </p:nvPr>
        </p:nvSpPr>
        <p:spPr>
          <a:xfrm>
            <a:off x="5212360" y="3590954"/>
            <a:ext cx="1728216" cy="228986"/>
          </a:xfrm>
        </p:spPr>
        <p:txBody>
          <a:bodyPr lIns="36000" tIns="0" rIns="0" bIns="0" anchor="t" anchorCtr="0">
            <a:normAutofit/>
          </a:bodyPr>
          <a:lstStyle>
            <a:lvl1pPr marL="0" indent="0">
              <a:buNone/>
              <a:defRPr sz="14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7" name="Text Placeholder 2">
            <a:extLst>
              <a:ext uri="{FF2B5EF4-FFF2-40B4-BE49-F238E27FC236}">
                <a16:creationId xmlns:a16="http://schemas.microsoft.com/office/drawing/2014/main" id="{589D11E9-B94E-4CFA-B405-7F22D3AF9794}"/>
              </a:ext>
            </a:extLst>
          </p:cNvPr>
          <p:cNvSpPr>
            <a:spLocks noGrp="1"/>
          </p:cNvSpPr>
          <p:nvPr>
            <p:ph type="body" idx="45" hasCustomPrompt="1"/>
          </p:nvPr>
        </p:nvSpPr>
        <p:spPr>
          <a:xfrm>
            <a:off x="7400234" y="4307172"/>
            <a:ext cx="1728216" cy="334918"/>
          </a:xfrm>
        </p:spPr>
        <p:txBody>
          <a:bodyPr lIns="36000" tIns="0" rIns="0" bIns="0" anchor="b">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8" name="Text Placeholder 11">
            <a:extLst>
              <a:ext uri="{FF2B5EF4-FFF2-40B4-BE49-F238E27FC236}">
                <a16:creationId xmlns:a16="http://schemas.microsoft.com/office/drawing/2014/main" id="{95BF5016-E7B0-47AC-BFE0-E776F860AF36}"/>
              </a:ext>
            </a:extLst>
          </p:cNvPr>
          <p:cNvSpPr>
            <a:spLocks noGrp="1"/>
          </p:cNvSpPr>
          <p:nvPr>
            <p:ph type="body" sz="quarter" idx="46"/>
          </p:nvPr>
        </p:nvSpPr>
        <p:spPr>
          <a:xfrm>
            <a:off x="7400234" y="4692262"/>
            <a:ext cx="1728216" cy="1142011"/>
          </a:xfrm>
        </p:spPr>
        <p:txBody>
          <a:bodyPr lIns="36000" tIns="0" rIns="0" bIns="0">
            <a:normAutofit/>
          </a:bodyPr>
          <a:lstStyle>
            <a:lvl1pPr marL="0" indent="0">
              <a:buClr>
                <a:schemeClr val="tx2"/>
              </a:buClr>
              <a:buSzPct val="125000"/>
              <a:buFont typeface="Wingdings" panose="05000000000000000000" pitchFamily="2" charset="2"/>
              <a:buNone/>
              <a:defRPr sz="12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9" name="Text Placeholder 7">
            <a:extLst>
              <a:ext uri="{FF2B5EF4-FFF2-40B4-BE49-F238E27FC236}">
                <a16:creationId xmlns:a16="http://schemas.microsoft.com/office/drawing/2014/main" id="{3228A294-7EF5-49C2-B215-AF1AC293EB34}"/>
              </a:ext>
            </a:extLst>
          </p:cNvPr>
          <p:cNvSpPr>
            <a:spLocks noGrp="1"/>
          </p:cNvSpPr>
          <p:nvPr>
            <p:ph type="body" sz="quarter" idx="47" hasCustomPrompt="1"/>
          </p:nvPr>
        </p:nvSpPr>
        <p:spPr>
          <a:xfrm>
            <a:off x="7400234" y="2923572"/>
            <a:ext cx="1728216" cy="604730"/>
          </a:xfrm>
        </p:spPr>
        <p:txBody>
          <a:bodyPr lIns="36000" tIns="0" rIns="0" bIns="0" anchor="t" anchorCtr="0">
            <a:noAutofit/>
          </a:bodyPr>
          <a:lstStyle>
            <a:lvl1pPr marL="0" indent="0" algn="l">
              <a:buNone/>
              <a:defRPr sz="5000" b="1">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noProof="0"/>
              <a:t>20XX</a:t>
            </a:r>
          </a:p>
        </p:txBody>
      </p:sp>
      <p:sp>
        <p:nvSpPr>
          <p:cNvPr id="50" name="Text Placeholder 2">
            <a:extLst>
              <a:ext uri="{FF2B5EF4-FFF2-40B4-BE49-F238E27FC236}">
                <a16:creationId xmlns:a16="http://schemas.microsoft.com/office/drawing/2014/main" id="{BFF32ED7-F60E-49AC-91A1-3034E8EB0B34}"/>
              </a:ext>
            </a:extLst>
          </p:cNvPr>
          <p:cNvSpPr>
            <a:spLocks noGrp="1"/>
          </p:cNvSpPr>
          <p:nvPr>
            <p:ph type="body" idx="48" hasCustomPrompt="1"/>
          </p:nvPr>
        </p:nvSpPr>
        <p:spPr>
          <a:xfrm>
            <a:off x="7400234" y="3590954"/>
            <a:ext cx="1728216" cy="228986"/>
          </a:xfrm>
        </p:spPr>
        <p:txBody>
          <a:bodyPr lIns="36000" tIns="0" rIns="0" bIns="0" anchor="t" anchorCtr="0">
            <a:normAutofit/>
          </a:bodyPr>
          <a:lstStyle>
            <a:lvl1pPr marL="0" indent="0">
              <a:buNone/>
              <a:defRPr sz="1400" b="0" i="1">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2" name="Rectangle 1">
            <a:extLst>
              <a:ext uri="{FF2B5EF4-FFF2-40B4-BE49-F238E27FC236}">
                <a16:creationId xmlns:a16="http://schemas.microsoft.com/office/drawing/2014/main" id="{5129BCBD-EC3D-4652-99F1-83BD8B568FF6}"/>
              </a:ext>
            </a:extLst>
          </p:cNvPr>
          <p:cNvSpPr/>
          <p:nvPr userDrawn="1"/>
        </p:nvSpPr>
        <p:spPr>
          <a:xfrm>
            <a:off x="897298" y="3924107"/>
            <a:ext cx="256032" cy="256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1" name="Rectangle 50">
            <a:extLst>
              <a:ext uri="{FF2B5EF4-FFF2-40B4-BE49-F238E27FC236}">
                <a16:creationId xmlns:a16="http://schemas.microsoft.com/office/drawing/2014/main" id="{A2ADE57E-F0D9-4D76-B243-DAC787E66091}"/>
              </a:ext>
            </a:extLst>
          </p:cNvPr>
          <p:cNvSpPr/>
          <p:nvPr userDrawn="1"/>
        </p:nvSpPr>
        <p:spPr>
          <a:xfrm>
            <a:off x="9636748" y="3924107"/>
            <a:ext cx="256032" cy="256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2" name="Rectangle 51">
            <a:extLst>
              <a:ext uri="{FF2B5EF4-FFF2-40B4-BE49-F238E27FC236}">
                <a16:creationId xmlns:a16="http://schemas.microsoft.com/office/drawing/2014/main" id="{3D8F9527-D6F7-47B7-93E6-729FA654E51A}"/>
              </a:ext>
            </a:extLst>
          </p:cNvPr>
          <p:cNvSpPr/>
          <p:nvPr userDrawn="1"/>
        </p:nvSpPr>
        <p:spPr>
          <a:xfrm>
            <a:off x="3082161" y="3924107"/>
            <a:ext cx="256032" cy="256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3" name="Rectangle 52">
            <a:extLst>
              <a:ext uri="{FF2B5EF4-FFF2-40B4-BE49-F238E27FC236}">
                <a16:creationId xmlns:a16="http://schemas.microsoft.com/office/drawing/2014/main" id="{33242D9B-895E-4D79-8BC2-6A934BD109F6}"/>
              </a:ext>
            </a:extLst>
          </p:cNvPr>
          <p:cNvSpPr/>
          <p:nvPr userDrawn="1"/>
        </p:nvSpPr>
        <p:spPr>
          <a:xfrm>
            <a:off x="5267024" y="3924107"/>
            <a:ext cx="256032" cy="256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4" name="Rectangle 53">
            <a:extLst>
              <a:ext uri="{FF2B5EF4-FFF2-40B4-BE49-F238E27FC236}">
                <a16:creationId xmlns:a16="http://schemas.microsoft.com/office/drawing/2014/main" id="{B9B79B76-7626-4584-AE9A-4CDF7F0F6430}"/>
              </a:ext>
            </a:extLst>
          </p:cNvPr>
          <p:cNvSpPr/>
          <p:nvPr userDrawn="1"/>
        </p:nvSpPr>
        <p:spPr>
          <a:xfrm>
            <a:off x="7451887" y="3924107"/>
            <a:ext cx="256032" cy="256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5" name="Text Placeholder 2">
            <a:extLst>
              <a:ext uri="{FF2B5EF4-FFF2-40B4-BE49-F238E27FC236}">
                <a16:creationId xmlns:a16="http://schemas.microsoft.com/office/drawing/2014/main" id="{F59B93CA-5AD1-43A8-AF37-7DA25D3B400E}"/>
              </a:ext>
            </a:extLst>
          </p:cNvPr>
          <p:cNvSpPr>
            <a:spLocks noGrp="1"/>
          </p:cNvSpPr>
          <p:nvPr>
            <p:ph type="body" idx="49"/>
          </p:nvPr>
        </p:nvSpPr>
        <p:spPr>
          <a:xfrm>
            <a:off x="5212360" y="1865304"/>
            <a:ext cx="6103964" cy="815993"/>
          </a:xfrm>
        </p:spPr>
        <p:txBody>
          <a:bodyPr lIns="3600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35" name="Rectangle 27" descr="Rectangle shape">
            <a:extLst>
              <a:ext uri="{FF2B5EF4-FFF2-40B4-BE49-F238E27FC236}">
                <a16:creationId xmlns:a16="http://schemas.microsoft.com/office/drawing/2014/main" id="{DE069B8B-CA4A-46A5-901F-F2C7F60C0C24}"/>
              </a:ext>
            </a:extLst>
          </p:cNvPr>
          <p:cNvSpPr/>
          <p:nvPr userDrawn="1"/>
        </p:nvSpPr>
        <p:spPr>
          <a:xfrm>
            <a:off x="-1" y="1525500"/>
            <a:ext cx="722887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059227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689555"/>
            <a:ext cx="4405067" cy="1737210"/>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1904701"/>
            <a:ext cx="4422014"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7" name="Table Placeholder 6">
            <a:extLst>
              <a:ext uri="{FF2B5EF4-FFF2-40B4-BE49-F238E27FC236}">
                <a16:creationId xmlns:a16="http://schemas.microsoft.com/office/drawing/2014/main" id="{71531890-A142-4CE0-8BD5-856FACD08EA9}"/>
              </a:ext>
            </a:extLst>
          </p:cNvPr>
          <p:cNvSpPr>
            <a:spLocks noGrp="1"/>
          </p:cNvSpPr>
          <p:nvPr>
            <p:ph type="tbl" sz="quarter" idx="17"/>
          </p:nvPr>
        </p:nvSpPr>
        <p:spPr>
          <a:xfrm>
            <a:off x="5656217" y="404813"/>
            <a:ext cx="5673771" cy="5653087"/>
          </a:xfrm>
        </p:spPr>
        <p:txBody>
          <a:bodyPr anchor="ctr" anchorCtr="0">
            <a:normAutofit/>
          </a:bodyPr>
          <a:lstStyle>
            <a:lvl1pPr marL="0" indent="0" algn="ctr">
              <a:buNone/>
              <a:defRPr sz="1800">
                <a:solidFill>
                  <a:schemeClr val="tx1"/>
                </a:solidFill>
              </a:defRPr>
            </a:lvl1pPr>
          </a:lstStyle>
          <a:p>
            <a:r>
              <a:rPr lang="en-US" noProof="0"/>
              <a:t>Click icon to add table</a:t>
            </a:r>
            <a:endParaRPr lang="en-US" noProof="0" dirty="0"/>
          </a:p>
        </p:txBody>
      </p:sp>
      <p:sp>
        <p:nvSpPr>
          <p:cNvPr id="10" name="Rectangle 8" descr="Rectangle shape">
            <a:extLst>
              <a:ext uri="{FF2B5EF4-FFF2-40B4-BE49-F238E27FC236}">
                <a16:creationId xmlns:a16="http://schemas.microsoft.com/office/drawing/2014/main" id="{B429AA89-05C8-451C-B390-2E809555BA84}"/>
              </a:ext>
            </a:extLst>
          </p:cNvPr>
          <p:cNvSpPr/>
          <p:nvPr userDrawn="1"/>
        </p:nvSpPr>
        <p:spPr>
          <a:xfrm>
            <a:off x="0" y="3341010"/>
            <a:ext cx="3723175"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81788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EBCE1DF-09FE-457A-9D5E-E7A8E0F5E7AA}"/>
              </a:ext>
            </a:extLst>
          </p:cNvPr>
          <p:cNvSpPr/>
          <p:nvPr userDrawn="1"/>
        </p:nvSpPr>
        <p:spPr>
          <a:xfrm>
            <a:off x="3956795" y="3011796"/>
            <a:ext cx="2286000" cy="245347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90508111-4A36-4CF7-86F5-0AD3FDEEDDDF}"/>
              </a:ext>
            </a:extLst>
          </p:cNvPr>
          <p:cNvSpPr/>
          <p:nvPr userDrawn="1"/>
        </p:nvSpPr>
        <p:spPr>
          <a:xfrm>
            <a:off x="9066213" y="3027646"/>
            <a:ext cx="2286000" cy="245347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5C4E182D-C697-44DF-A090-F131D0302405}"/>
              </a:ext>
            </a:extLst>
          </p:cNvPr>
          <p:cNvSpPr/>
          <p:nvPr userDrawn="1"/>
        </p:nvSpPr>
        <p:spPr>
          <a:xfrm>
            <a:off x="6511504" y="3027646"/>
            <a:ext cx="2286000" cy="245347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4812501"/>
            <a:ext cx="2939721" cy="668619"/>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3027646"/>
            <a:ext cx="2962574"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8" name="Picture Placeholder 7">
            <a:extLst>
              <a:ext uri="{FF2B5EF4-FFF2-40B4-BE49-F238E27FC236}">
                <a16:creationId xmlns:a16="http://schemas.microsoft.com/office/drawing/2014/main" id="{563FB6CB-7DC7-42AB-937B-FACFE1A28AEF}"/>
              </a:ext>
            </a:extLst>
          </p:cNvPr>
          <p:cNvSpPr>
            <a:spLocks noGrp="1"/>
          </p:cNvSpPr>
          <p:nvPr>
            <p:ph type="pic" sz="quarter" idx="17"/>
          </p:nvPr>
        </p:nvSpPr>
        <p:spPr>
          <a:xfrm>
            <a:off x="9066213" y="774398"/>
            <a:ext cx="2286000" cy="2286000"/>
          </a:xfrm>
        </p:spPr>
        <p:txBody>
          <a:bodyPr anchor="ctr" anchorCtr="0">
            <a:normAutofit/>
          </a:bodyPr>
          <a:lstStyle>
            <a:lvl1pPr marL="0" indent="0" algn="ctr">
              <a:buNone/>
              <a:defRPr sz="1800">
                <a:solidFill>
                  <a:schemeClr val="tx1"/>
                </a:solidFill>
              </a:defRPr>
            </a:lvl1pPr>
          </a:lstStyle>
          <a:p>
            <a:r>
              <a:rPr lang="en-US" noProof="0"/>
              <a:t>Click icon to add picture</a:t>
            </a:r>
            <a:endParaRPr lang="en-US" noProof="0" dirty="0"/>
          </a:p>
        </p:txBody>
      </p:sp>
      <p:sp>
        <p:nvSpPr>
          <p:cNvPr id="13" name="Picture Placeholder 7">
            <a:extLst>
              <a:ext uri="{FF2B5EF4-FFF2-40B4-BE49-F238E27FC236}">
                <a16:creationId xmlns:a16="http://schemas.microsoft.com/office/drawing/2014/main" id="{CE5AE5F8-F053-47AB-BCB2-70F2BF5C44E8}"/>
              </a:ext>
            </a:extLst>
          </p:cNvPr>
          <p:cNvSpPr>
            <a:spLocks noGrp="1"/>
          </p:cNvSpPr>
          <p:nvPr>
            <p:ph type="pic" sz="quarter" idx="18"/>
          </p:nvPr>
        </p:nvSpPr>
        <p:spPr>
          <a:xfrm>
            <a:off x="3956795" y="774398"/>
            <a:ext cx="2286000" cy="2286000"/>
          </a:xfrm>
        </p:spPr>
        <p:txBody>
          <a:bodyPr anchor="ctr" anchorCtr="0">
            <a:normAutofit/>
          </a:bodyPr>
          <a:lstStyle>
            <a:lvl1pPr marL="0" indent="0" algn="ctr">
              <a:buNone/>
              <a:defRPr sz="1800">
                <a:solidFill>
                  <a:schemeClr val="tx1"/>
                </a:solidFill>
              </a:defRPr>
            </a:lvl1pPr>
          </a:lstStyle>
          <a:p>
            <a:r>
              <a:rPr lang="en-US" noProof="0"/>
              <a:t>Click icon to add picture</a:t>
            </a:r>
            <a:endParaRPr lang="en-US" noProof="0" dirty="0"/>
          </a:p>
        </p:txBody>
      </p:sp>
      <p:sp>
        <p:nvSpPr>
          <p:cNvPr id="14" name="Picture Placeholder 7">
            <a:extLst>
              <a:ext uri="{FF2B5EF4-FFF2-40B4-BE49-F238E27FC236}">
                <a16:creationId xmlns:a16="http://schemas.microsoft.com/office/drawing/2014/main" id="{D86E9819-052E-4932-AD4D-2E6844D40427}"/>
              </a:ext>
            </a:extLst>
          </p:cNvPr>
          <p:cNvSpPr>
            <a:spLocks noGrp="1"/>
          </p:cNvSpPr>
          <p:nvPr>
            <p:ph type="pic" sz="quarter" idx="19"/>
          </p:nvPr>
        </p:nvSpPr>
        <p:spPr>
          <a:xfrm>
            <a:off x="6511504" y="774398"/>
            <a:ext cx="2286000" cy="2286000"/>
          </a:xfrm>
        </p:spPr>
        <p:txBody>
          <a:bodyPr anchor="ctr" anchorCtr="0">
            <a:normAutofit/>
          </a:bodyPr>
          <a:lstStyle>
            <a:lvl1pPr marL="0" indent="0" algn="ctr">
              <a:buNone/>
              <a:defRPr sz="1800">
                <a:solidFill>
                  <a:schemeClr val="tx1"/>
                </a:solidFill>
              </a:defRPr>
            </a:lvl1pPr>
          </a:lstStyle>
          <a:p>
            <a:r>
              <a:rPr lang="en-US" noProof="0"/>
              <a:t>Click icon to add picture</a:t>
            </a:r>
            <a:endParaRPr lang="en-US" noProof="0" dirty="0"/>
          </a:p>
        </p:txBody>
      </p:sp>
      <p:sp>
        <p:nvSpPr>
          <p:cNvPr id="18" name="Text Placeholder 17">
            <a:extLst>
              <a:ext uri="{FF2B5EF4-FFF2-40B4-BE49-F238E27FC236}">
                <a16:creationId xmlns:a16="http://schemas.microsoft.com/office/drawing/2014/main" id="{1E9CD767-2C5C-4922-8EC2-4DFCB6ECFCB6}"/>
              </a:ext>
            </a:extLst>
          </p:cNvPr>
          <p:cNvSpPr>
            <a:spLocks noGrp="1"/>
          </p:cNvSpPr>
          <p:nvPr>
            <p:ph type="body" sz="quarter" idx="20" hasCustomPrompt="1"/>
          </p:nvPr>
        </p:nvSpPr>
        <p:spPr>
          <a:xfrm>
            <a:off x="4086537" y="3429000"/>
            <a:ext cx="2026516" cy="588620"/>
          </a:xfrm>
        </p:spPr>
        <p:txBody>
          <a:bodyPr>
            <a:noAutofit/>
          </a:bodyPr>
          <a:lstStyle>
            <a:lvl1pPr marL="0" indent="0" algn="ctr">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1</a:t>
            </a:r>
            <a:br>
              <a:rPr lang="en-US" noProof="0"/>
            </a:br>
            <a:r>
              <a:rPr lang="en-US" noProof="0"/>
              <a:t>Name</a:t>
            </a:r>
          </a:p>
        </p:txBody>
      </p:sp>
      <p:sp>
        <p:nvSpPr>
          <p:cNvPr id="19" name="Text Placeholder 17">
            <a:extLst>
              <a:ext uri="{FF2B5EF4-FFF2-40B4-BE49-F238E27FC236}">
                <a16:creationId xmlns:a16="http://schemas.microsoft.com/office/drawing/2014/main" id="{31851AA2-C176-47A9-A949-3837A394CD94}"/>
              </a:ext>
            </a:extLst>
          </p:cNvPr>
          <p:cNvSpPr>
            <a:spLocks noGrp="1"/>
          </p:cNvSpPr>
          <p:nvPr>
            <p:ph type="body" sz="quarter" idx="21" hasCustomPrompt="1"/>
          </p:nvPr>
        </p:nvSpPr>
        <p:spPr>
          <a:xfrm>
            <a:off x="4087139" y="4051032"/>
            <a:ext cx="2025312" cy="244923"/>
          </a:xfrm>
        </p:spPr>
        <p:txBody>
          <a:bodyPr>
            <a:noAutofit/>
          </a:bodyPr>
          <a:lstStyle>
            <a:lvl1pPr marL="0" indent="0" algn="ctr">
              <a:spcBef>
                <a:spcPts val="600"/>
              </a:spcBef>
              <a:buNone/>
              <a:defRPr sz="1400" b="0" i="1">
                <a:solidFill>
                  <a:schemeClr val="tx1"/>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20" name="Text Placeholder 17">
            <a:extLst>
              <a:ext uri="{FF2B5EF4-FFF2-40B4-BE49-F238E27FC236}">
                <a16:creationId xmlns:a16="http://schemas.microsoft.com/office/drawing/2014/main" id="{879156B3-E019-4A41-8242-F0D70D502559}"/>
              </a:ext>
            </a:extLst>
          </p:cNvPr>
          <p:cNvSpPr>
            <a:spLocks noGrp="1"/>
          </p:cNvSpPr>
          <p:nvPr>
            <p:ph type="body" sz="quarter" idx="22"/>
          </p:nvPr>
        </p:nvSpPr>
        <p:spPr>
          <a:xfrm>
            <a:off x="4087139" y="4347988"/>
            <a:ext cx="2025312" cy="841304"/>
          </a:xfrm>
        </p:spPr>
        <p:txBody>
          <a:bodyPr>
            <a:noAutofit/>
          </a:bodyPr>
          <a:lstStyle>
            <a:lvl1pPr marL="0" indent="0" algn="ctr">
              <a:spcBef>
                <a:spcPts val="600"/>
              </a:spcBef>
              <a:buNone/>
              <a:defRPr sz="1400" b="0" i="0">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Click to edit Master text styles</a:t>
            </a:r>
          </a:p>
        </p:txBody>
      </p:sp>
      <p:sp>
        <p:nvSpPr>
          <p:cNvPr id="24" name="Text Placeholder 17">
            <a:extLst>
              <a:ext uri="{FF2B5EF4-FFF2-40B4-BE49-F238E27FC236}">
                <a16:creationId xmlns:a16="http://schemas.microsoft.com/office/drawing/2014/main" id="{CB3B3928-67D4-498A-9DED-4FF10BE1A407}"/>
              </a:ext>
            </a:extLst>
          </p:cNvPr>
          <p:cNvSpPr>
            <a:spLocks noGrp="1"/>
          </p:cNvSpPr>
          <p:nvPr>
            <p:ph type="body" sz="quarter" idx="23" hasCustomPrompt="1"/>
          </p:nvPr>
        </p:nvSpPr>
        <p:spPr>
          <a:xfrm>
            <a:off x="6641246" y="3429000"/>
            <a:ext cx="2026516" cy="588620"/>
          </a:xfrm>
        </p:spPr>
        <p:txBody>
          <a:bodyPr>
            <a:noAutofit/>
          </a:bodyPr>
          <a:lstStyle>
            <a:lvl1pPr marL="0" indent="0" algn="ctr">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1</a:t>
            </a:r>
            <a:br>
              <a:rPr lang="en-US" noProof="0"/>
            </a:br>
            <a:r>
              <a:rPr lang="en-US" noProof="0"/>
              <a:t>Name</a:t>
            </a:r>
          </a:p>
        </p:txBody>
      </p:sp>
      <p:sp>
        <p:nvSpPr>
          <p:cNvPr id="25" name="Text Placeholder 17">
            <a:extLst>
              <a:ext uri="{FF2B5EF4-FFF2-40B4-BE49-F238E27FC236}">
                <a16:creationId xmlns:a16="http://schemas.microsoft.com/office/drawing/2014/main" id="{8464C0AB-BE10-429A-A453-247A538F5D3F}"/>
              </a:ext>
            </a:extLst>
          </p:cNvPr>
          <p:cNvSpPr>
            <a:spLocks noGrp="1"/>
          </p:cNvSpPr>
          <p:nvPr>
            <p:ph type="body" sz="quarter" idx="24" hasCustomPrompt="1"/>
          </p:nvPr>
        </p:nvSpPr>
        <p:spPr>
          <a:xfrm>
            <a:off x="6641848" y="4051032"/>
            <a:ext cx="2025312" cy="244923"/>
          </a:xfrm>
        </p:spPr>
        <p:txBody>
          <a:bodyPr>
            <a:noAutofit/>
          </a:bodyPr>
          <a:lstStyle>
            <a:lvl1pPr marL="0" indent="0" algn="ctr">
              <a:spcBef>
                <a:spcPts val="600"/>
              </a:spcBef>
              <a:buNone/>
              <a:defRPr sz="1400" b="0" i="1">
                <a:solidFill>
                  <a:schemeClr val="tx1"/>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26" name="Text Placeholder 17">
            <a:extLst>
              <a:ext uri="{FF2B5EF4-FFF2-40B4-BE49-F238E27FC236}">
                <a16:creationId xmlns:a16="http://schemas.microsoft.com/office/drawing/2014/main" id="{177BAD76-5C75-4FA2-B792-300193BDC997}"/>
              </a:ext>
            </a:extLst>
          </p:cNvPr>
          <p:cNvSpPr>
            <a:spLocks noGrp="1"/>
          </p:cNvSpPr>
          <p:nvPr>
            <p:ph type="body" sz="quarter" idx="25"/>
          </p:nvPr>
        </p:nvSpPr>
        <p:spPr>
          <a:xfrm>
            <a:off x="6641848" y="4347988"/>
            <a:ext cx="2025312" cy="841304"/>
          </a:xfrm>
        </p:spPr>
        <p:txBody>
          <a:bodyPr>
            <a:noAutofit/>
          </a:bodyPr>
          <a:lstStyle>
            <a:lvl1pPr marL="0" indent="0" algn="ctr">
              <a:spcBef>
                <a:spcPts val="600"/>
              </a:spcBef>
              <a:buNone/>
              <a:defRPr sz="1400" b="0" i="0">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Click to edit Master text styles</a:t>
            </a:r>
          </a:p>
        </p:txBody>
      </p:sp>
      <p:sp>
        <p:nvSpPr>
          <p:cNvPr id="27" name="Text Placeholder 17">
            <a:extLst>
              <a:ext uri="{FF2B5EF4-FFF2-40B4-BE49-F238E27FC236}">
                <a16:creationId xmlns:a16="http://schemas.microsoft.com/office/drawing/2014/main" id="{ACFBCF6D-5E27-4808-BA1C-6F72DDAAC697}"/>
              </a:ext>
            </a:extLst>
          </p:cNvPr>
          <p:cNvSpPr>
            <a:spLocks noGrp="1"/>
          </p:cNvSpPr>
          <p:nvPr>
            <p:ph type="body" sz="quarter" idx="26" hasCustomPrompt="1"/>
          </p:nvPr>
        </p:nvSpPr>
        <p:spPr>
          <a:xfrm>
            <a:off x="9195955" y="3429000"/>
            <a:ext cx="2026516" cy="588620"/>
          </a:xfrm>
        </p:spPr>
        <p:txBody>
          <a:bodyPr>
            <a:noAutofit/>
          </a:bodyPr>
          <a:lstStyle>
            <a:lvl1pPr marL="0" indent="0" algn="ctr">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1</a:t>
            </a:r>
            <a:br>
              <a:rPr lang="en-US" noProof="0"/>
            </a:br>
            <a:r>
              <a:rPr lang="en-US" noProof="0"/>
              <a:t>Name</a:t>
            </a:r>
          </a:p>
        </p:txBody>
      </p:sp>
      <p:sp>
        <p:nvSpPr>
          <p:cNvPr id="28" name="Text Placeholder 17">
            <a:extLst>
              <a:ext uri="{FF2B5EF4-FFF2-40B4-BE49-F238E27FC236}">
                <a16:creationId xmlns:a16="http://schemas.microsoft.com/office/drawing/2014/main" id="{8755E469-9B43-406E-BB68-F691A4DF441E}"/>
              </a:ext>
            </a:extLst>
          </p:cNvPr>
          <p:cNvSpPr>
            <a:spLocks noGrp="1"/>
          </p:cNvSpPr>
          <p:nvPr>
            <p:ph type="body" sz="quarter" idx="27" hasCustomPrompt="1"/>
          </p:nvPr>
        </p:nvSpPr>
        <p:spPr>
          <a:xfrm>
            <a:off x="9196557" y="4051032"/>
            <a:ext cx="2025312" cy="244923"/>
          </a:xfrm>
        </p:spPr>
        <p:txBody>
          <a:bodyPr>
            <a:noAutofit/>
          </a:bodyPr>
          <a:lstStyle>
            <a:lvl1pPr marL="0" indent="0" algn="ctr">
              <a:spcBef>
                <a:spcPts val="600"/>
              </a:spcBef>
              <a:buNone/>
              <a:defRPr sz="1400" b="0" i="1">
                <a:solidFill>
                  <a:schemeClr val="tx1"/>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29" name="Text Placeholder 17">
            <a:extLst>
              <a:ext uri="{FF2B5EF4-FFF2-40B4-BE49-F238E27FC236}">
                <a16:creationId xmlns:a16="http://schemas.microsoft.com/office/drawing/2014/main" id="{AE2A9BB2-4A2A-49A1-8337-C26A0EC27E25}"/>
              </a:ext>
            </a:extLst>
          </p:cNvPr>
          <p:cNvSpPr>
            <a:spLocks noGrp="1"/>
          </p:cNvSpPr>
          <p:nvPr>
            <p:ph type="body" sz="quarter" idx="28"/>
          </p:nvPr>
        </p:nvSpPr>
        <p:spPr>
          <a:xfrm>
            <a:off x="9196557" y="4347988"/>
            <a:ext cx="2025312" cy="841304"/>
          </a:xfrm>
        </p:spPr>
        <p:txBody>
          <a:bodyPr>
            <a:noAutofit/>
          </a:bodyPr>
          <a:lstStyle>
            <a:lvl1pPr marL="0" indent="0" algn="ctr">
              <a:spcBef>
                <a:spcPts val="600"/>
              </a:spcBef>
              <a:buNone/>
              <a:defRPr sz="1400" b="0" i="0">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Click to edit Master text styles</a:t>
            </a:r>
          </a:p>
        </p:txBody>
      </p:sp>
      <p:sp>
        <p:nvSpPr>
          <p:cNvPr id="30" name="Rectangle 13" descr="Rectangle shape">
            <a:extLst>
              <a:ext uri="{FF2B5EF4-FFF2-40B4-BE49-F238E27FC236}">
                <a16:creationId xmlns:a16="http://schemas.microsoft.com/office/drawing/2014/main" id="{4FBD15D4-B1D1-4D03-9259-CE4D7AA955DF}"/>
              </a:ext>
            </a:extLst>
          </p:cNvPr>
          <p:cNvSpPr/>
          <p:nvPr userDrawn="1"/>
        </p:nvSpPr>
        <p:spPr>
          <a:xfrm>
            <a:off x="0" y="4461207"/>
            <a:ext cx="2092411"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9895724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256085" y="797157"/>
            <a:ext cx="5679831" cy="619448"/>
          </a:xfrm>
        </p:spPr>
        <p:txBody>
          <a:bodyPr lIns="0" tIns="0" rIns="0" bIns="0" anchor="b" anchorCtr="0">
            <a:normAutofit/>
          </a:bodyPr>
          <a:lstStyle>
            <a:lvl1pPr marL="0" algn="ctr"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55" name="Text Placeholder 2">
            <a:extLst>
              <a:ext uri="{FF2B5EF4-FFF2-40B4-BE49-F238E27FC236}">
                <a16:creationId xmlns:a16="http://schemas.microsoft.com/office/drawing/2014/main" id="{F59B93CA-5AD1-43A8-AF37-7DA25D3B400E}"/>
              </a:ext>
            </a:extLst>
          </p:cNvPr>
          <p:cNvSpPr>
            <a:spLocks noGrp="1"/>
          </p:cNvSpPr>
          <p:nvPr>
            <p:ph type="body" idx="49"/>
          </p:nvPr>
        </p:nvSpPr>
        <p:spPr>
          <a:xfrm>
            <a:off x="5212360" y="1865304"/>
            <a:ext cx="6103964" cy="815993"/>
          </a:xfrm>
        </p:spPr>
        <p:txBody>
          <a:bodyPr lIns="3600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8" name="Picture Placeholder 7">
            <a:extLst>
              <a:ext uri="{FF2B5EF4-FFF2-40B4-BE49-F238E27FC236}">
                <a16:creationId xmlns:a16="http://schemas.microsoft.com/office/drawing/2014/main" id="{F07EA497-80B1-41E2-8E50-4193B3DBB456}"/>
              </a:ext>
            </a:extLst>
          </p:cNvPr>
          <p:cNvSpPr>
            <a:spLocks noGrp="1"/>
          </p:cNvSpPr>
          <p:nvPr>
            <p:ph type="pic" sz="quarter" idx="50"/>
          </p:nvPr>
        </p:nvSpPr>
        <p:spPr>
          <a:xfrm>
            <a:off x="838200" y="3126698"/>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56" name="Rectangle 55">
            <a:extLst>
              <a:ext uri="{FF2B5EF4-FFF2-40B4-BE49-F238E27FC236}">
                <a16:creationId xmlns:a16="http://schemas.microsoft.com/office/drawing/2014/main" id="{FEA39902-3138-4686-85B5-3FE813B7BD36}"/>
              </a:ext>
            </a:extLst>
          </p:cNvPr>
          <p:cNvSpPr/>
          <p:nvPr userDrawn="1"/>
        </p:nvSpPr>
        <p:spPr>
          <a:xfrm>
            <a:off x="1798320" y="3126698"/>
            <a:ext cx="2395728"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9" name="Text Placeholder 17">
            <a:extLst>
              <a:ext uri="{FF2B5EF4-FFF2-40B4-BE49-F238E27FC236}">
                <a16:creationId xmlns:a16="http://schemas.microsoft.com/office/drawing/2014/main" id="{7D767E78-191D-404C-98CB-C65C651DC67E}"/>
              </a:ext>
            </a:extLst>
          </p:cNvPr>
          <p:cNvSpPr>
            <a:spLocks noGrp="1"/>
          </p:cNvSpPr>
          <p:nvPr>
            <p:ph type="body" sz="quarter" idx="20" hasCustomPrompt="1"/>
          </p:nvPr>
        </p:nvSpPr>
        <p:spPr>
          <a:xfrm>
            <a:off x="1921253" y="3329723"/>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1 Name</a:t>
            </a:r>
          </a:p>
        </p:txBody>
      </p:sp>
      <p:sp>
        <p:nvSpPr>
          <p:cNvPr id="60" name="Text Placeholder 17">
            <a:extLst>
              <a:ext uri="{FF2B5EF4-FFF2-40B4-BE49-F238E27FC236}">
                <a16:creationId xmlns:a16="http://schemas.microsoft.com/office/drawing/2014/main" id="{6474358B-E609-4F26-8A11-64E0DC41ADF4}"/>
              </a:ext>
            </a:extLst>
          </p:cNvPr>
          <p:cNvSpPr>
            <a:spLocks noGrp="1"/>
          </p:cNvSpPr>
          <p:nvPr>
            <p:ph type="body" sz="quarter" idx="21" hasCustomPrompt="1"/>
          </p:nvPr>
        </p:nvSpPr>
        <p:spPr>
          <a:xfrm>
            <a:off x="1922832" y="3658532"/>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61" name="Picture Placeholder 7">
            <a:extLst>
              <a:ext uri="{FF2B5EF4-FFF2-40B4-BE49-F238E27FC236}">
                <a16:creationId xmlns:a16="http://schemas.microsoft.com/office/drawing/2014/main" id="{75335C46-548C-42F2-89FC-909F3B24282E}"/>
              </a:ext>
            </a:extLst>
          </p:cNvPr>
          <p:cNvSpPr>
            <a:spLocks noGrp="1"/>
          </p:cNvSpPr>
          <p:nvPr>
            <p:ph type="pic" sz="quarter" idx="51"/>
          </p:nvPr>
        </p:nvSpPr>
        <p:spPr>
          <a:xfrm>
            <a:off x="7977409" y="3126698"/>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62" name="Rectangle 61">
            <a:extLst>
              <a:ext uri="{FF2B5EF4-FFF2-40B4-BE49-F238E27FC236}">
                <a16:creationId xmlns:a16="http://schemas.microsoft.com/office/drawing/2014/main" id="{166A588B-BA73-49FD-9E1E-1F1C51FD3850}"/>
              </a:ext>
            </a:extLst>
          </p:cNvPr>
          <p:cNvSpPr/>
          <p:nvPr userDrawn="1"/>
        </p:nvSpPr>
        <p:spPr>
          <a:xfrm>
            <a:off x="8937529" y="3126698"/>
            <a:ext cx="2395728"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3" name="Text Placeholder 17">
            <a:extLst>
              <a:ext uri="{FF2B5EF4-FFF2-40B4-BE49-F238E27FC236}">
                <a16:creationId xmlns:a16="http://schemas.microsoft.com/office/drawing/2014/main" id="{15790237-9A5F-4A9F-A5BB-E4FF0712C5E8}"/>
              </a:ext>
            </a:extLst>
          </p:cNvPr>
          <p:cNvSpPr>
            <a:spLocks noGrp="1"/>
          </p:cNvSpPr>
          <p:nvPr>
            <p:ph type="body" sz="quarter" idx="52" hasCustomPrompt="1"/>
          </p:nvPr>
        </p:nvSpPr>
        <p:spPr>
          <a:xfrm>
            <a:off x="9060462" y="3329723"/>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3 Name</a:t>
            </a:r>
          </a:p>
        </p:txBody>
      </p:sp>
      <p:sp>
        <p:nvSpPr>
          <p:cNvPr id="64" name="Text Placeholder 17">
            <a:extLst>
              <a:ext uri="{FF2B5EF4-FFF2-40B4-BE49-F238E27FC236}">
                <a16:creationId xmlns:a16="http://schemas.microsoft.com/office/drawing/2014/main" id="{A0554067-4F62-4CE7-AF48-55BBD708AC97}"/>
              </a:ext>
            </a:extLst>
          </p:cNvPr>
          <p:cNvSpPr>
            <a:spLocks noGrp="1"/>
          </p:cNvSpPr>
          <p:nvPr>
            <p:ph type="body" sz="quarter" idx="53" hasCustomPrompt="1"/>
          </p:nvPr>
        </p:nvSpPr>
        <p:spPr>
          <a:xfrm>
            <a:off x="9062041" y="3658532"/>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65" name="Picture Placeholder 7">
            <a:extLst>
              <a:ext uri="{FF2B5EF4-FFF2-40B4-BE49-F238E27FC236}">
                <a16:creationId xmlns:a16="http://schemas.microsoft.com/office/drawing/2014/main" id="{AA1B0DE9-602F-4ECB-AF1E-00D45491BC91}"/>
              </a:ext>
            </a:extLst>
          </p:cNvPr>
          <p:cNvSpPr>
            <a:spLocks noGrp="1"/>
          </p:cNvSpPr>
          <p:nvPr>
            <p:ph type="pic" sz="quarter" idx="54"/>
          </p:nvPr>
        </p:nvSpPr>
        <p:spPr>
          <a:xfrm>
            <a:off x="4403916" y="3126698"/>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66" name="Rectangle 65">
            <a:extLst>
              <a:ext uri="{FF2B5EF4-FFF2-40B4-BE49-F238E27FC236}">
                <a16:creationId xmlns:a16="http://schemas.microsoft.com/office/drawing/2014/main" id="{343DD23D-9D79-4667-BB9E-A3A54505AEDA}"/>
              </a:ext>
            </a:extLst>
          </p:cNvPr>
          <p:cNvSpPr/>
          <p:nvPr userDrawn="1"/>
        </p:nvSpPr>
        <p:spPr>
          <a:xfrm>
            <a:off x="5364036" y="3126698"/>
            <a:ext cx="2399617"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7" name="Text Placeholder 17">
            <a:extLst>
              <a:ext uri="{FF2B5EF4-FFF2-40B4-BE49-F238E27FC236}">
                <a16:creationId xmlns:a16="http://schemas.microsoft.com/office/drawing/2014/main" id="{FFDAE67E-CF93-4600-BFAE-AF6B317A9EB9}"/>
              </a:ext>
            </a:extLst>
          </p:cNvPr>
          <p:cNvSpPr>
            <a:spLocks noGrp="1"/>
          </p:cNvSpPr>
          <p:nvPr>
            <p:ph type="body" sz="quarter" idx="55" hasCustomPrompt="1"/>
          </p:nvPr>
        </p:nvSpPr>
        <p:spPr>
          <a:xfrm>
            <a:off x="5486969" y="3329723"/>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2 Name</a:t>
            </a:r>
          </a:p>
        </p:txBody>
      </p:sp>
      <p:sp>
        <p:nvSpPr>
          <p:cNvPr id="68" name="Text Placeholder 17">
            <a:extLst>
              <a:ext uri="{FF2B5EF4-FFF2-40B4-BE49-F238E27FC236}">
                <a16:creationId xmlns:a16="http://schemas.microsoft.com/office/drawing/2014/main" id="{0F0E3D9A-B0CE-4BF9-A274-1FB704C416ED}"/>
              </a:ext>
            </a:extLst>
          </p:cNvPr>
          <p:cNvSpPr>
            <a:spLocks noGrp="1"/>
          </p:cNvSpPr>
          <p:nvPr>
            <p:ph type="body" sz="quarter" idx="56" hasCustomPrompt="1"/>
          </p:nvPr>
        </p:nvSpPr>
        <p:spPr>
          <a:xfrm>
            <a:off x="5488548" y="3658532"/>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69" name="Picture Placeholder 7">
            <a:extLst>
              <a:ext uri="{FF2B5EF4-FFF2-40B4-BE49-F238E27FC236}">
                <a16:creationId xmlns:a16="http://schemas.microsoft.com/office/drawing/2014/main" id="{36B2F594-9AB1-4C33-86BE-4732609D6B0A}"/>
              </a:ext>
            </a:extLst>
          </p:cNvPr>
          <p:cNvSpPr>
            <a:spLocks noGrp="1"/>
          </p:cNvSpPr>
          <p:nvPr>
            <p:ph type="pic" sz="quarter" idx="57"/>
          </p:nvPr>
        </p:nvSpPr>
        <p:spPr>
          <a:xfrm>
            <a:off x="1278466" y="4316113"/>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70" name="Rectangle 69">
            <a:extLst>
              <a:ext uri="{FF2B5EF4-FFF2-40B4-BE49-F238E27FC236}">
                <a16:creationId xmlns:a16="http://schemas.microsoft.com/office/drawing/2014/main" id="{17FB6684-D013-48BC-9926-29E0BCA889B1}"/>
              </a:ext>
            </a:extLst>
          </p:cNvPr>
          <p:cNvSpPr/>
          <p:nvPr userDrawn="1"/>
        </p:nvSpPr>
        <p:spPr>
          <a:xfrm>
            <a:off x="2238586" y="4316113"/>
            <a:ext cx="2395728"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1" name="Text Placeholder 17">
            <a:extLst>
              <a:ext uri="{FF2B5EF4-FFF2-40B4-BE49-F238E27FC236}">
                <a16:creationId xmlns:a16="http://schemas.microsoft.com/office/drawing/2014/main" id="{EECC50BE-82E8-4ECC-B642-5C11A927A706}"/>
              </a:ext>
            </a:extLst>
          </p:cNvPr>
          <p:cNvSpPr>
            <a:spLocks noGrp="1"/>
          </p:cNvSpPr>
          <p:nvPr>
            <p:ph type="body" sz="quarter" idx="58" hasCustomPrompt="1"/>
          </p:nvPr>
        </p:nvSpPr>
        <p:spPr>
          <a:xfrm>
            <a:off x="2361519" y="4519138"/>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4 Name</a:t>
            </a:r>
          </a:p>
        </p:txBody>
      </p:sp>
      <p:sp>
        <p:nvSpPr>
          <p:cNvPr id="72" name="Text Placeholder 17">
            <a:extLst>
              <a:ext uri="{FF2B5EF4-FFF2-40B4-BE49-F238E27FC236}">
                <a16:creationId xmlns:a16="http://schemas.microsoft.com/office/drawing/2014/main" id="{4D96D406-D0F6-4E2D-BAE8-7B011D620FED}"/>
              </a:ext>
            </a:extLst>
          </p:cNvPr>
          <p:cNvSpPr>
            <a:spLocks noGrp="1"/>
          </p:cNvSpPr>
          <p:nvPr>
            <p:ph type="body" sz="quarter" idx="59" hasCustomPrompt="1"/>
          </p:nvPr>
        </p:nvSpPr>
        <p:spPr>
          <a:xfrm>
            <a:off x="2363098" y="4847947"/>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73" name="Picture Placeholder 7">
            <a:extLst>
              <a:ext uri="{FF2B5EF4-FFF2-40B4-BE49-F238E27FC236}">
                <a16:creationId xmlns:a16="http://schemas.microsoft.com/office/drawing/2014/main" id="{5668E7D0-A78F-45EC-BEC4-CAB0E6F96F3D}"/>
              </a:ext>
            </a:extLst>
          </p:cNvPr>
          <p:cNvSpPr>
            <a:spLocks noGrp="1"/>
          </p:cNvSpPr>
          <p:nvPr>
            <p:ph type="pic" sz="quarter" idx="60"/>
          </p:nvPr>
        </p:nvSpPr>
        <p:spPr>
          <a:xfrm>
            <a:off x="8417675" y="4316113"/>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74" name="Rectangle 73">
            <a:extLst>
              <a:ext uri="{FF2B5EF4-FFF2-40B4-BE49-F238E27FC236}">
                <a16:creationId xmlns:a16="http://schemas.microsoft.com/office/drawing/2014/main" id="{E02DAEE6-8B1C-4222-949F-830F7C3A4E16}"/>
              </a:ext>
            </a:extLst>
          </p:cNvPr>
          <p:cNvSpPr/>
          <p:nvPr userDrawn="1"/>
        </p:nvSpPr>
        <p:spPr>
          <a:xfrm>
            <a:off x="9377795" y="4316113"/>
            <a:ext cx="2395728"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5" name="Text Placeholder 17">
            <a:extLst>
              <a:ext uri="{FF2B5EF4-FFF2-40B4-BE49-F238E27FC236}">
                <a16:creationId xmlns:a16="http://schemas.microsoft.com/office/drawing/2014/main" id="{3CE9A073-35B5-4F1C-85E3-4BB12A5F4358}"/>
              </a:ext>
            </a:extLst>
          </p:cNvPr>
          <p:cNvSpPr>
            <a:spLocks noGrp="1"/>
          </p:cNvSpPr>
          <p:nvPr>
            <p:ph type="body" sz="quarter" idx="61" hasCustomPrompt="1"/>
          </p:nvPr>
        </p:nvSpPr>
        <p:spPr>
          <a:xfrm>
            <a:off x="9500728" y="4519138"/>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6 Name</a:t>
            </a:r>
          </a:p>
        </p:txBody>
      </p:sp>
      <p:sp>
        <p:nvSpPr>
          <p:cNvPr id="76" name="Text Placeholder 17">
            <a:extLst>
              <a:ext uri="{FF2B5EF4-FFF2-40B4-BE49-F238E27FC236}">
                <a16:creationId xmlns:a16="http://schemas.microsoft.com/office/drawing/2014/main" id="{F7309B33-C344-4C68-8156-822D38F43FED}"/>
              </a:ext>
            </a:extLst>
          </p:cNvPr>
          <p:cNvSpPr>
            <a:spLocks noGrp="1"/>
          </p:cNvSpPr>
          <p:nvPr>
            <p:ph type="body" sz="quarter" idx="62" hasCustomPrompt="1"/>
          </p:nvPr>
        </p:nvSpPr>
        <p:spPr>
          <a:xfrm>
            <a:off x="9502307" y="4847947"/>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77" name="Picture Placeholder 7">
            <a:extLst>
              <a:ext uri="{FF2B5EF4-FFF2-40B4-BE49-F238E27FC236}">
                <a16:creationId xmlns:a16="http://schemas.microsoft.com/office/drawing/2014/main" id="{D6B0782E-8C48-4FC4-B086-A5606E01F5DB}"/>
              </a:ext>
            </a:extLst>
          </p:cNvPr>
          <p:cNvSpPr>
            <a:spLocks noGrp="1"/>
          </p:cNvSpPr>
          <p:nvPr>
            <p:ph type="pic" sz="quarter" idx="63"/>
          </p:nvPr>
        </p:nvSpPr>
        <p:spPr>
          <a:xfrm>
            <a:off x="4844182" y="4316113"/>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78" name="Rectangle 77">
            <a:extLst>
              <a:ext uri="{FF2B5EF4-FFF2-40B4-BE49-F238E27FC236}">
                <a16:creationId xmlns:a16="http://schemas.microsoft.com/office/drawing/2014/main" id="{F8A195F5-3125-484A-954D-EB0E743F6947}"/>
              </a:ext>
            </a:extLst>
          </p:cNvPr>
          <p:cNvSpPr/>
          <p:nvPr userDrawn="1"/>
        </p:nvSpPr>
        <p:spPr>
          <a:xfrm>
            <a:off x="5804302" y="4316113"/>
            <a:ext cx="2399617" cy="96012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9" name="Text Placeholder 17">
            <a:extLst>
              <a:ext uri="{FF2B5EF4-FFF2-40B4-BE49-F238E27FC236}">
                <a16:creationId xmlns:a16="http://schemas.microsoft.com/office/drawing/2014/main" id="{428D2D4B-ED0B-40E0-9ECD-C95A19039902}"/>
              </a:ext>
            </a:extLst>
          </p:cNvPr>
          <p:cNvSpPr>
            <a:spLocks noGrp="1"/>
          </p:cNvSpPr>
          <p:nvPr>
            <p:ph type="body" sz="quarter" idx="64" hasCustomPrompt="1"/>
          </p:nvPr>
        </p:nvSpPr>
        <p:spPr>
          <a:xfrm>
            <a:off x="5927235" y="4519138"/>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5 Name</a:t>
            </a:r>
          </a:p>
        </p:txBody>
      </p:sp>
      <p:sp>
        <p:nvSpPr>
          <p:cNvPr id="80" name="Text Placeholder 17">
            <a:extLst>
              <a:ext uri="{FF2B5EF4-FFF2-40B4-BE49-F238E27FC236}">
                <a16:creationId xmlns:a16="http://schemas.microsoft.com/office/drawing/2014/main" id="{35125C72-EAD5-4723-BBD0-6B22FA07855D}"/>
              </a:ext>
            </a:extLst>
          </p:cNvPr>
          <p:cNvSpPr>
            <a:spLocks noGrp="1"/>
          </p:cNvSpPr>
          <p:nvPr>
            <p:ph type="body" sz="quarter" idx="65" hasCustomPrompt="1"/>
          </p:nvPr>
        </p:nvSpPr>
        <p:spPr>
          <a:xfrm>
            <a:off x="5928814" y="4847947"/>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33" name="Rectangle 63" descr="Rectangle shape">
            <a:extLst>
              <a:ext uri="{FF2B5EF4-FFF2-40B4-BE49-F238E27FC236}">
                <a16:creationId xmlns:a16="http://schemas.microsoft.com/office/drawing/2014/main" id="{ACFA1245-86BF-45AA-B492-5CE7275AFF80}"/>
              </a:ext>
            </a:extLst>
          </p:cNvPr>
          <p:cNvSpPr/>
          <p:nvPr userDrawn="1"/>
        </p:nvSpPr>
        <p:spPr>
          <a:xfrm>
            <a:off x="0" y="1516317"/>
            <a:ext cx="8076794"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518038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Logo">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8D30891-044A-4B6F-9E44-2C5CD52CAE5A}"/>
              </a:ext>
            </a:extLst>
          </p:cNvPr>
          <p:cNvSpPr/>
          <p:nvPr userDrawn="1"/>
        </p:nvSpPr>
        <p:spPr>
          <a:xfrm>
            <a:off x="4117848" y="0"/>
            <a:ext cx="8074152"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570061FC-03E6-461D-AD5E-F586206AB6DB}"/>
              </a:ext>
            </a:extLst>
          </p:cNvPr>
          <p:cNvSpPr>
            <a:spLocks noGrp="1"/>
          </p:cNvSpPr>
          <p:nvPr>
            <p:ph type="title" hasCustomPrompt="1"/>
          </p:nvPr>
        </p:nvSpPr>
        <p:spPr>
          <a:xfrm>
            <a:off x="839788" y="2839695"/>
            <a:ext cx="5879592" cy="2113385"/>
          </a:xfrm>
          <a:solidFill>
            <a:schemeClr val="tx1"/>
          </a:solidFill>
        </p:spPr>
        <p:txBody>
          <a:bodyPr lIns="432000" tIns="1332000" rIns="288000" bIns="1188000">
            <a:normAutofit/>
          </a:bodyPr>
          <a:lstStyle>
            <a:lvl1pPr>
              <a:defRPr lang="ru-RU" sz="6000" b="1" kern="1200" dirty="0">
                <a:solidFill>
                  <a:schemeClr val="bg2"/>
                </a:solidFill>
                <a:latin typeface="+mj-lt"/>
                <a:ea typeface="+mn-ea"/>
                <a:cs typeface="+mn-cs"/>
              </a:defRPr>
            </a:lvl1pPr>
          </a:lstStyle>
          <a:p>
            <a:r>
              <a:rPr lang="en-US" noProof="0"/>
              <a:t>CLICK TO EDIT</a:t>
            </a:r>
          </a:p>
        </p:txBody>
      </p:sp>
      <p:sp>
        <p:nvSpPr>
          <p:cNvPr id="7" name="Slide Number Placeholder 6">
            <a:extLst>
              <a:ext uri="{FF2B5EF4-FFF2-40B4-BE49-F238E27FC236}">
                <a16:creationId xmlns:a16="http://schemas.microsoft.com/office/drawing/2014/main" id="{62F291F5-706F-4B04-9757-B8F1D883D295}"/>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13" name="Text Placeholder 10">
            <a:extLst>
              <a:ext uri="{FF2B5EF4-FFF2-40B4-BE49-F238E27FC236}">
                <a16:creationId xmlns:a16="http://schemas.microsoft.com/office/drawing/2014/main" id="{C5CBDFFE-A853-4C67-8FC4-53F81449E8B0}"/>
              </a:ext>
            </a:extLst>
          </p:cNvPr>
          <p:cNvSpPr>
            <a:spLocks noGrp="1"/>
          </p:cNvSpPr>
          <p:nvPr>
            <p:ph type="body" sz="quarter" idx="15"/>
          </p:nvPr>
        </p:nvSpPr>
        <p:spPr>
          <a:xfrm>
            <a:off x="839788" y="5158018"/>
            <a:ext cx="5879592" cy="899882"/>
          </a:xfrm>
          <a:solidFill>
            <a:schemeClr val="tx1"/>
          </a:solidFill>
        </p:spPr>
        <p:txBody>
          <a:bodyPr lIns="432000" tIns="144000" rIns="144000" bIns="144000" anchor="ctr" anchorCtr="0">
            <a:normAutofit/>
          </a:bodyPr>
          <a:lstStyle>
            <a:lvl1pPr marL="0" indent="0">
              <a:lnSpc>
                <a:spcPct val="85000"/>
              </a:lnSpc>
              <a:spcBef>
                <a:spcPts val="0"/>
              </a:spcBef>
              <a:buNone/>
              <a:defRPr sz="2800" i="0">
                <a:solidFill>
                  <a:schemeClr val="bg1"/>
                </a:solidFill>
                <a:latin typeface="+mn-lt"/>
              </a:defRPr>
            </a:lvl1pPr>
            <a:lvl2pPr marL="457200" indent="0">
              <a:buNone/>
              <a:defRPr sz="6000">
                <a:solidFill>
                  <a:schemeClr val="bg2"/>
                </a:solidFill>
                <a:latin typeface="+mj-lt"/>
              </a:defRPr>
            </a:lvl2pPr>
          </a:lstStyle>
          <a:p>
            <a:pPr lvl="0"/>
            <a:r>
              <a:rPr lang="en-US" noProof="0"/>
              <a:t>Click to edit Master text styles</a:t>
            </a:r>
          </a:p>
        </p:txBody>
      </p:sp>
      <p:sp>
        <p:nvSpPr>
          <p:cNvPr id="14" name="Picture Placeholder 13">
            <a:extLst>
              <a:ext uri="{FF2B5EF4-FFF2-40B4-BE49-F238E27FC236}">
                <a16:creationId xmlns:a16="http://schemas.microsoft.com/office/drawing/2014/main" id="{ABA6C74E-3778-471F-9477-D823F7D6AC24}"/>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8" name="Rectangle 6" descr="Rectangle shape">
            <a:extLst>
              <a:ext uri="{FF2B5EF4-FFF2-40B4-BE49-F238E27FC236}">
                <a16:creationId xmlns:a16="http://schemas.microsoft.com/office/drawing/2014/main" id="{34F9E77E-D12E-44C4-BDFA-352E61E1D14C}"/>
              </a:ext>
            </a:extLst>
          </p:cNvPr>
          <p:cNvSpPr/>
          <p:nvPr userDrawn="1"/>
        </p:nvSpPr>
        <p:spPr>
          <a:xfrm>
            <a:off x="1266000" y="4956850"/>
            <a:ext cx="1092600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6" descr="Rectangle shape">
            <a:extLst>
              <a:ext uri="{FF2B5EF4-FFF2-40B4-BE49-F238E27FC236}">
                <a16:creationId xmlns:a16="http://schemas.microsoft.com/office/drawing/2014/main" id="{4C5077D8-7618-454B-9F54-DDC6AF1C8BE9}"/>
              </a:ext>
            </a:extLst>
          </p:cNvPr>
          <p:cNvSpPr/>
          <p:nvPr userDrawn="1"/>
        </p:nvSpPr>
        <p:spPr>
          <a:xfrm>
            <a:off x="839789" y="4953080"/>
            <a:ext cx="426211" cy="2087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8808214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e Chart and Content Layou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E1BF711-AD1E-4C2A-92AA-123A8E0CCD99}"/>
              </a:ext>
            </a:extLst>
          </p:cNvPr>
          <p:cNvSpPr>
            <a:spLocks noGrp="1"/>
          </p:cNvSpPr>
          <p:nvPr>
            <p:ph type="title" hasCustomPrompt="1"/>
          </p:nvPr>
        </p:nvSpPr>
        <p:spPr>
          <a:xfrm>
            <a:off x="838200" y="1506660"/>
            <a:ext cx="6121400" cy="761540"/>
          </a:xfrm>
        </p:spPr>
        <p:txBody>
          <a:bodyPr lIns="0" tIns="0" rIns="0" bIns="0" anchor="b" anchorCtr="0">
            <a:normAutofit/>
          </a:bodyPr>
          <a:lstStyle>
            <a:lvl1pPr>
              <a:defRPr sz="3600" b="1"/>
            </a:lvl1pPr>
          </a:lstStyle>
          <a:p>
            <a:r>
              <a:rPr lang="en-US" noProof="0"/>
              <a:t>CLICK TO EDIT</a:t>
            </a:r>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9" name="Text Placeholder 2">
            <a:extLst>
              <a:ext uri="{FF2B5EF4-FFF2-40B4-BE49-F238E27FC236}">
                <a16:creationId xmlns:a16="http://schemas.microsoft.com/office/drawing/2014/main" id="{E2B5B824-F1E4-4ADF-B1C2-3DBA2FC66495}"/>
              </a:ext>
            </a:extLst>
          </p:cNvPr>
          <p:cNvSpPr>
            <a:spLocks noGrp="1"/>
          </p:cNvSpPr>
          <p:nvPr>
            <p:ph type="body" idx="34" hasCustomPrompt="1"/>
          </p:nvPr>
        </p:nvSpPr>
        <p:spPr>
          <a:xfrm>
            <a:off x="862258" y="4101739"/>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14" name="Text Placeholder 2">
            <a:extLst>
              <a:ext uri="{FF2B5EF4-FFF2-40B4-BE49-F238E27FC236}">
                <a16:creationId xmlns:a16="http://schemas.microsoft.com/office/drawing/2014/main" id="{C5E37954-2587-4B97-88B7-FA4C7604AC87}"/>
              </a:ext>
            </a:extLst>
          </p:cNvPr>
          <p:cNvSpPr>
            <a:spLocks noGrp="1"/>
          </p:cNvSpPr>
          <p:nvPr>
            <p:ph type="body" idx="37"/>
          </p:nvPr>
        </p:nvSpPr>
        <p:spPr>
          <a:xfrm>
            <a:off x="862258" y="2739982"/>
            <a:ext cx="6097341" cy="761541"/>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2">
            <a:extLst>
              <a:ext uri="{FF2B5EF4-FFF2-40B4-BE49-F238E27FC236}">
                <a16:creationId xmlns:a16="http://schemas.microsoft.com/office/drawing/2014/main" id="{C978BB3C-0EC9-4911-AF98-3B17C4CE8FA3}"/>
              </a:ext>
            </a:extLst>
          </p:cNvPr>
          <p:cNvSpPr>
            <a:spLocks noGrp="1"/>
          </p:cNvSpPr>
          <p:nvPr>
            <p:ph type="body" idx="42" hasCustomPrompt="1"/>
          </p:nvPr>
        </p:nvSpPr>
        <p:spPr>
          <a:xfrm>
            <a:off x="862258" y="4463100"/>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7" name="Chart Placeholder 6">
            <a:extLst>
              <a:ext uri="{FF2B5EF4-FFF2-40B4-BE49-F238E27FC236}">
                <a16:creationId xmlns:a16="http://schemas.microsoft.com/office/drawing/2014/main" id="{D9061FDA-6F12-4C6E-8374-F8ED0FF2932A}"/>
              </a:ext>
            </a:extLst>
          </p:cNvPr>
          <p:cNvSpPr>
            <a:spLocks noGrp="1"/>
          </p:cNvSpPr>
          <p:nvPr>
            <p:ph type="chart" sz="quarter" idx="44"/>
          </p:nvPr>
        </p:nvSpPr>
        <p:spPr>
          <a:xfrm>
            <a:off x="6959600" y="765175"/>
            <a:ext cx="4370388" cy="5100638"/>
          </a:xfrm>
        </p:spPr>
        <p:txBody>
          <a:bodyPr anchor="ctr" anchorCtr="0">
            <a:normAutofit/>
          </a:bodyPr>
          <a:lstStyle>
            <a:lvl1pPr marL="0" indent="0" algn="ctr">
              <a:buNone/>
              <a:defRPr sz="1800">
                <a:solidFill>
                  <a:schemeClr val="tx1"/>
                </a:solidFill>
              </a:defRPr>
            </a:lvl1pPr>
          </a:lstStyle>
          <a:p>
            <a:r>
              <a:rPr lang="en-US" noProof="0"/>
              <a:t>Click icon to add chart</a:t>
            </a:r>
            <a:endParaRPr lang="en-US" noProof="0" dirty="0"/>
          </a:p>
        </p:txBody>
      </p:sp>
      <p:sp>
        <p:nvSpPr>
          <p:cNvPr id="27" name="Text Placeholder 2">
            <a:extLst>
              <a:ext uri="{FF2B5EF4-FFF2-40B4-BE49-F238E27FC236}">
                <a16:creationId xmlns:a16="http://schemas.microsoft.com/office/drawing/2014/main" id="{3C89AD31-EDB3-409A-BB3D-9A2263EA5F9E}"/>
              </a:ext>
            </a:extLst>
          </p:cNvPr>
          <p:cNvSpPr>
            <a:spLocks noGrp="1"/>
          </p:cNvSpPr>
          <p:nvPr>
            <p:ph type="body" idx="45" hasCustomPrompt="1"/>
          </p:nvPr>
        </p:nvSpPr>
        <p:spPr>
          <a:xfrm>
            <a:off x="2869583" y="4101739"/>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30" name="Text Placeholder 2">
            <a:extLst>
              <a:ext uri="{FF2B5EF4-FFF2-40B4-BE49-F238E27FC236}">
                <a16:creationId xmlns:a16="http://schemas.microsoft.com/office/drawing/2014/main" id="{5ECE7C29-B0CF-4459-9010-99944A9D372B}"/>
              </a:ext>
            </a:extLst>
          </p:cNvPr>
          <p:cNvSpPr>
            <a:spLocks noGrp="1"/>
          </p:cNvSpPr>
          <p:nvPr>
            <p:ph type="body" idx="46" hasCustomPrompt="1"/>
          </p:nvPr>
        </p:nvSpPr>
        <p:spPr>
          <a:xfrm>
            <a:off x="2869583" y="4463100"/>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33" name="Text Placeholder 2">
            <a:extLst>
              <a:ext uri="{FF2B5EF4-FFF2-40B4-BE49-F238E27FC236}">
                <a16:creationId xmlns:a16="http://schemas.microsoft.com/office/drawing/2014/main" id="{FAA503CE-740E-471A-BE66-70EF1E5ED0DF}"/>
              </a:ext>
            </a:extLst>
          </p:cNvPr>
          <p:cNvSpPr>
            <a:spLocks noGrp="1"/>
          </p:cNvSpPr>
          <p:nvPr>
            <p:ph type="body" idx="47" hasCustomPrompt="1"/>
          </p:nvPr>
        </p:nvSpPr>
        <p:spPr>
          <a:xfrm>
            <a:off x="4874046" y="4106224"/>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34" name="Text Placeholder 2">
            <a:extLst>
              <a:ext uri="{FF2B5EF4-FFF2-40B4-BE49-F238E27FC236}">
                <a16:creationId xmlns:a16="http://schemas.microsoft.com/office/drawing/2014/main" id="{8ABC95E5-FC26-42BE-B500-AFB5F7AA358F}"/>
              </a:ext>
            </a:extLst>
          </p:cNvPr>
          <p:cNvSpPr>
            <a:spLocks noGrp="1"/>
          </p:cNvSpPr>
          <p:nvPr>
            <p:ph type="body" idx="48" hasCustomPrompt="1"/>
          </p:nvPr>
        </p:nvSpPr>
        <p:spPr>
          <a:xfrm>
            <a:off x="4874046" y="4467585"/>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36" name="Text Placeholder 2">
            <a:extLst>
              <a:ext uri="{FF2B5EF4-FFF2-40B4-BE49-F238E27FC236}">
                <a16:creationId xmlns:a16="http://schemas.microsoft.com/office/drawing/2014/main" id="{E3D6BF30-B139-4A44-8D70-E8B58153D59D}"/>
              </a:ext>
            </a:extLst>
          </p:cNvPr>
          <p:cNvSpPr>
            <a:spLocks noGrp="1"/>
          </p:cNvSpPr>
          <p:nvPr>
            <p:ph type="body" idx="49" hasCustomPrompt="1"/>
          </p:nvPr>
        </p:nvSpPr>
        <p:spPr>
          <a:xfrm>
            <a:off x="862258" y="5110152"/>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37" name="Text Placeholder 2">
            <a:extLst>
              <a:ext uri="{FF2B5EF4-FFF2-40B4-BE49-F238E27FC236}">
                <a16:creationId xmlns:a16="http://schemas.microsoft.com/office/drawing/2014/main" id="{EDC5F966-21F2-4236-8AE2-F83B8916800F}"/>
              </a:ext>
            </a:extLst>
          </p:cNvPr>
          <p:cNvSpPr>
            <a:spLocks noGrp="1"/>
          </p:cNvSpPr>
          <p:nvPr>
            <p:ph type="body" idx="50" hasCustomPrompt="1"/>
          </p:nvPr>
        </p:nvSpPr>
        <p:spPr>
          <a:xfrm>
            <a:off x="862258" y="5471513"/>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39" name="Text Placeholder 2">
            <a:extLst>
              <a:ext uri="{FF2B5EF4-FFF2-40B4-BE49-F238E27FC236}">
                <a16:creationId xmlns:a16="http://schemas.microsoft.com/office/drawing/2014/main" id="{F9094085-3B39-4A4F-B421-083BD603E089}"/>
              </a:ext>
            </a:extLst>
          </p:cNvPr>
          <p:cNvSpPr>
            <a:spLocks noGrp="1"/>
          </p:cNvSpPr>
          <p:nvPr>
            <p:ph type="body" idx="51" hasCustomPrompt="1"/>
          </p:nvPr>
        </p:nvSpPr>
        <p:spPr>
          <a:xfrm>
            <a:off x="2869583" y="5110152"/>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0" name="Text Placeholder 2">
            <a:extLst>
              <a:ext uri="{FF2B5EF4-FFF2-40B4-BE49-F238E27FC236}">
                <a16:creationId xmlns:a16="http://schemas.microsoft.com/office/drawing/2014/main" id="{E87EE246-B30D-4246-BBE0-0BC8EBA99255}"/>
              </a:ext>
            </a:extLst>
          </p:cNvPr>
          <p:cNvSpPr>
            <a:spLocks noGrp="1"/>
          </p:cNvSpPr>
          <p:nvPr>
            <p:ph type="body" idx="52" hasCustomPrompt="1"/>
          </p:nvPr>
        </p:nvSpPr>
        <p:spPr>
          <a:xfrm>
            <a:off x="2869583" y="5471513"/>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42" name="Text Placeholder 2">
            <a:extLst>
              <a:ext uri="{FF2B5EF4-FFF2-40B4-BE49-F238E27FC236}">
                <a16:creationId xmlns:a16="http://schemas.microsoft.com/office/drawing/2014/main" id="{72833A53-1031-4E59-BB69-C21555C45940}"/>
              </a:ext>
            </a:extLst>
          </p:cNvPr>
          <p:cNvSpPr>
            <a:spLocks noGrp="1"/>
          </p:cNvSpPr>
          <p:nvPr>
            <p:ph type="body" idx="53" hasCustomPrompt="1"/>
          </p:nvPr>
        </p:nvSpPr>
        <p:spPr>
          <a:xfrm>
            <a:off x="4874046" y="5114637"/>
            <a:ext cx="1867879" cy="349611"/>
          </a:xfrm>
        </p:spPr>
        <p:txBody>
          <a:bodyPr lIns="0" tIns="0" rIns="0" bIns="0" anchor="b">
            <a:normAutofit/>
          </a:bodyPr>
          <a:lstStyle>
            <a:lvl1pPr marL="0" indent="0" algn="l">
              <a:spcBef>
                <a:spcPts val="600"/>
              </a:spcBef>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$ 1,500,000</a:t>
            </a:r>
          </a:p>
        </p:txBody>
      </p:sp>
      <p:sp>
        <p:nvSpPr>
          <p:cNvPr id="43" name="Text Placeholder 2">
            <a:extLst>
              <a:ext uri="{FF2B5EF4-FFF2-40B4-BE49-F238E27FC236}">
                <a16:creationId xmlns:a16="http://schemas.microsoft.com/office/drawing/2014/main" id="{6898A319-33AA-48F0-9D9D-2196528CD257}"/>
              </a:ext>
            </a:extLst>
          </p:cNvPr>
          <p:cNvSpPr>
            <a:spLocks noGrp="1"/>
          </p:cNvSpPr>
          <p:nvPr>
            <p:ph type="body" idx="54" hasCustomPrompt="1"/>
          </p:nvPr>
        </p:nvSpPr>
        <p:spPr>
          <a:xfrm>
            <a:off x="4874046" y="5475998"/>
            <a:ext cx="1870741" cy="246279"/>
          </a:xfrm>
        </p:spPr>
        <p:txBody>
          <a:bodyPr lIns="0" tIns="0" rIns="0" bIns="0" anchor="t" anchorCtr="0">
            <a:normAutofit/>
          </a:bodyPr>
          <a:lstStyle>
            <a:lvl1pPr marL="0" indent="0" algn="l">
              <a:spcBef>
                <a:spcPts val="600"/>
              </a:spcBef>
              <a:buNone/>
              <a:defRPr sz="1400" b="1" i="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Description</a:t>
            </a:r>
          </a:p>
        </p:txBody>
      </p:sp>
      <p:sp>
        <p:nvSpPr>
          <p:cNvPr id="28" name="Rectangle 25" descr="Rectangle shape">
            <a:extLst>
              <a:ext uri="{FF2B5EF4-FFF2-40B4-BE49-F238E27FC236}">
                <a16:creationId xmlns:a16="http://schemas.microsoft.com/office/drawing/2014/main" id="{536DDC95-2245-400E-87D9-78ACE3EB0369}"/>
              </a:ext>
            </a:extLst>
          </p:cNvPr>
          <p:cNvSpPr/>
          <p:nvPr userDrawn="1"/>
        </p:nvSpPr>
        <p:spPr>
          <a:xfrm>
            <a:off x="1" y="2374094"/>
            <a:ext cx="3042204"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766008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and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Title 1">
            <a:extLst>
              <a:ext uri="{FF2B5EF4-FFF2-40B4-BE49-F238E27FC236}">
                <a16:creationId xmlns:a16="http://schemas.microsoft.com/office/drawing/2014/main" id="{17D975D9-06B9-4C78-AD70-6CDDD65987DA}"/>
              </a:ext>
            </a:extLst>
          </p:cNvPr>
          <p:cNvSpPr>
            <a:spLocks noGrp="1"/>
          </p:cNvSpPr>
          <p:nvPr>
            <p:ph type="title" hasCustomPrompt="1"/>
          </p:nvPr>
        </p:nvSpPr>
        <p:spPr>
          <a:xfrm>
            <a:off x="6096000" y="1404545"/>
            <a:ext cx="5267789" cy="1325563"/>
          </a:xfrm>
        </p:spPr>
        <p:txBody>
          <a:bodyPr lIns="0" tIns="0" rIns="0" bIns="0" anchor="b" anchorCtr="0">
            <a:normAutofit/>
          </a:bodyPr>
          <a:lstStyle>
            <a:lvl1pPr>
              <a:defRPr sz="3600" b="1"/>
            </a:lvl1pPr>
          </a:lstStyle>
          <a:p>
            <a:r>
              <a:rPr lang="en-US" noProof="0"/>
              <a:t>CLICK TO EDIT MASTER TITLE</a:t>
            </a:r>
          </a:p>
        </p:txBody>
      </p:sp>
      <p:sp>
        <p:nvSpPr>
          <p:cNvPr id="20" name="Text Placeholder 2">
            <a:extLst>
              <a:ext uri="{FF2B5EF4-FFF2-40B4-BE49-F238E27FC236}">
                <a16:creationId xmlns:a16="http://schemas.microsoft.com/office/drawing/2014/main" id="{F8424E24-3E04-4F28-8CE4-6A20781987A7}"/>
              </a:ext>
            </a:extLst>
          </p:cNvPr>
          <p:cNvSpPr>
            <a:spLocks noGrp="1"/>
          </p:cNvSpPr>
          <p:nvPr>
            <p:ph type="body" idx="1"/>
          </p:nvPr>
        </p:nvSpPr>
        <p:spPr>
          <a:xfrm>
            <a:off x="6094614" y="3148026"/>
            <a:ext cx="5276260" cy="539496"/>
          </a:xfrm>
        </p:spPr>
        <p:txBody>
          <a:bodyPr lIns="0" tIns="0" rIns="0" bIns="0" anchor="b">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Text Placeholder 2">
            <a:extLst>
              <a:ext uri="{FF2B5EF4-FFF2-40B4-BE49-F238E27FC236}">
                <a16:creationId xmlns:a16="http://schemas.microsoft.com/office/drawing/2014/main" id="{5AA4AD4A-8E8A-4E95-9E11-6FE9B001838A}"/>
              </a:ext>
            </a:extLst>
          </p:cNvPr>
          <p:cNvSpPr>
            <a:spLocks noGrp="1"/>
          </p:cNvSpPr>
          <p:nvPr>
            <p:ph type="body" idx="13"/>
          </p:nvPr>
        </p:nvSpPr>
        <p:spPr>
          <a:xfrm>
            <a:off x="5834740" y="3880032"/>
            <a:ext cx="5536134" cy="2025307"/>
          </a:xfrm>
        </p:spPr>
        <p:txBody>
          <a:bodyPr lIns="0" tIns="0" rIns="0" bIns="0" anchor="t" anchorCtr="0">
            <a:normAutofit/>
          </a:bodyPr>
          <a:lstStyle>
            <a:lvl1pPr marL="285750" indent="-285750">
              <a:spcBef>
                <a:spcPts val="600"/>
              </a:spcBef>
              <a:buClr>
                <a:schemeClr val="bg2"/>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2" name="Picture Placeholder 7">
            <a:extLst>
              <a:ext uri="{FF2B5EF4-FFF2-40B4-BE49-F238E27FC236}">
                <a16:creationId xmlns:a16="http://schemas.microsoft.com/office/drawing/2014/main" id="{D8E759F5-A035-4785-8820-32AD1B0FD021}"/>
              </a:ext>
            </a:extLst>
          </p:cNvPr>
          <p:cNvSpPr>
            <a:spLocks noGrp="1"/>
          </p:cNvSpPr>
          <p:nvPr>
            <p:ph type="pic" sz="quarter" idx="14"/>
          </p:nvPr>
        </p:nvSpPr>
        <p:spPr>
          <a:xfrm>
            <a:off x="0" y="0"/>
            <a:ext cx="5267325" cy="5829300"/>
          </a:xfrm>
        </p:spPr>
        <p:txBody>
          <a:bodyPr lIns="0" tIns="0" rIns="0" bIns="0" anchor="ctr" anchorCtr="0">
            <a:noAutofit/>
          </a:bodyPr>
          <a:lstStyle>
            <a:lvl1pPr marL="0" indent="0" algn="ctr">
              <a:buNone/>
              <a:defRPr sz="1800"/>
            </a:lvl1pPr>
          </a:lstStyle>
          <a:p>
            <a:r>
              <a:rPr lang="en-US" noProof="0"/>
              <a:t>Click icon to add picture</a:t>
            </a:r>
            <a:endParaRPr lang="en-US" noProof="0" dirty="0"/>
          </a:p>
        </p:txBody>
      </p:sp>
      <p:sp>
        <p:nvSpPr>
          <p:cNvPr id="23" name="Picture Placeholder 13">
            <a:extLst>
              <a:ext uri="{FF2B5EF4-FFF2-40B4-BE49-F238E27FC236}">
                <a16:creationId xmlns:a16="http://schemas.microsoft.com/office/drawing/2014/main" id="{027A9CD4-070D-43A3-88C7-FA9F42DA277C}"/>
              </a:ext>
            </a:extLst>
          </p:cNvPr>
          <p:cNvSpPr>
            <a:spLocks noGrp="1"/>
          </p:cNvSpPr>
          <p:nvPr>
            <p:ph type="pic" sz="quarter" idx="16"/>
          </p:nvPr>
        </p:nvSpPr>
        <p:spPr>
          <a:xfrm>
            <a:off x="9013409"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1" name="Rectangle 9" descr="Rectangle shape">
            <a:extLst>
              <a:ext uri="{FF2B5EF4-FFF2-40B4-BE49-F238E27FC236}">
                <a16:creationId xmlns:a16="http://schemas.microsoft.com/office/drawing/2014/main" id="{64F4FFEA-1C3D-4C3A-895A-590F2E29B849}"/>
              </a:ext>
            </a:extLst>
          </p:cNvPr>
          <p:cNvSpPr/>
          <p:nvPr userDrawn="1"/>
        </p:nvSpPr>
        <p:spPr>
          <a:xfrm>
            <a:off x="5267325" y="2815120"/>
            <a:ext cx="3232785"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5859621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s Content Layout">
    <p:spTree>
      <p:nvGrpSpPr>
        <p:cNvPr id="1" name=""/>
        <p:cNvGrpSpPr/>
        <p:nvPr/>
      </p:nvGrpSpPr>
      <p:grpSpPr>
        <a:xfrm>
          <a:off x="0" y="0"/>
          <a:ext cx="0" cy="0"/>
          <a:chOff x="0" y="0"/>
          <a:chExt cx="0" cy="0"/>
        </a:xfrm>
      </p:grpSpPr>
      <p:sp>
        <p:nvSpPr>
          <p:cNvPr id="22" name="Прямоугольник 21">
            <a:extLst>
              <a:ext uri="{FF2B5EF4-FFF2-40B4-BE49-F238E27FC236}">
                <a16:creationId xmlns:a16="http://schemas.microsoft.com/office/drawing/2014/main" id="{59E029D3-A2D2-4959-AD45-2926DF4C67CC}"/>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Прямоугольник 2">
            <a:extLst>
              <a:ext uri="{FF2B5EF4-FFF2-40B4-BE49-F238E27FC236}">
                <a16:creationId xmlns:a16="http://schemas.microsoft.com/office/drawing/2014/main" id="{49A919AF-E573-4B3C-8E98-F501EABA1B1B}"/>
              </a:ext>
            </a:extLst>
          </p:cNvPr>
          <p:cNvSpPr/>
          <p:nvPr userDrawn="1"/>
        </p:nvSpPr>
        <p:spPr>
          <a:xfrm>
            <a:off x="4108011" y="765175"/>
            <a:ext cx="3990525" cy="17561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Rectangle 18" descr="Rectangle shape">
            <a:extLst>
              <a:ext uri="{FF2B5EF4-FFF2-40B4-BE49-F238E27FC236}">
                <a16:creationId xmlns:a16="http://schemas.microsoft.com/office/drawing/2014/main" id="{456AD312-1A1E-4043-B08C-1410D3EDEC27}"/>
              </a:ext>
            </a:extLst>
          </p:cNvPr>
          <p:cNvSpPr/>
          <p:nvPr userDrawn="1"/>
        </p:nvSpPr>
        <p:spPr>
          <a:xfrm>
            <a:off x="-1" y="5262290"/>
            <a:ext cx="12191999" cy="777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6" name="Slide Number Placeholder 5">
            <a:extLst>
              <a:ext uri="{FF2B5EF4-FFF2-40B4-BE49-F238E27FC236}">
                <a16:creationId xmlns:a16="http://schemas.microsoft.com/office/drawing/2014/main" id="{ECEEB3FF-7F57-482E-BA1B-44AD9E95F077}"/>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12" name="Title 1">
            <a:extLst>
              <a:ext uri="{FF2B5EF4-FFF2-40B4-BE49-F238E27FC236}">
                <a16:creationId xmlns:a16="http://schemas.microsoft.com/office/drawing/2014/main" id="{0824308D-CE80-4FF7-81BB-AFBECF7EA2C0}"/>
              </a:ext>
            </a:extLst>
          </p:cNvPr>
          <p:cNvSpPr>
            <a:spLocks noGrp="1"/>
          </p:cNvSpPr>
          <p:nvPr>
            <p:ph type="title" hasCustomPrompt="1"/>
          </p:nvPr>
        </p:nvSpPr>
        <p:spPr>
          <a:xfrm>
            <a:off x="4093464" y="2521329"/>
            <a:ext cx="4005072" cy="2740961"/>
          </a:xfrm>
          <a:solidFill>
            <a:schemeClr val="tx1"/>
          </a:solidFill>
        </p:spPr>
        <p:txBody>
          <a:bodyPr tIns="72000" rIns="72000" bIns="792000" anchor="b">
            <a:normAutofit/>
          </a:bodyPr>
          <a:lstStyle>
            <a:lvl1pPr algn="ctr">
              <a:lnSpc>
                <a:spcPct val="85000"/>
              </a:lnSpc>
              <a:defRPr lang="ru-RU" sz="6000" b="1" kern="1200" dirty="0">
                <a:solidFill>
                  <a:schemeClr val="bg2"/>
                </a:solidFill>
                <a:latin typeface="+mj-lt"/>
                <a:ea typeface="+mn-ea"/>
                <a:cs typeface="+mn-cs"/>
              </a:defRPr>
            </a:lvl1pPr>
          </a:lstStyle>
          <a:p>
            <a:r>
              <a:rPr lang="en-US" noProof="0"/>
              <a:t>THANK</a:t>
            </a:r>
            <a:br>
              <a:rPr lang="en-US" noProof="0"/>
            </a:br>
            <a:r>
              <a:rPr lang="en-US" noProof="0"/>
              <a:t>YOU!</a:t>
            </a:r>
          </a:p>
        </p:txBody>
      </p:sp>
      <p:sp>
        <p:nvSpPr>
          <p:cNvPr id="14" name="Picture Placeholder 13">
            <a:extLst>
              <a:ext uri="{FF2B5EF4-FFF2-40B4-BE49-F238E27FC236}">
                <a16:creationId xmlns:a16="http://schemas.microsoft.com/office/drawing/2014/main" id="{2E46EE0C-8420-4BA8-9E2D-0780DB1E6509}"/>
              </a:ext>
            </a:extLst>
          </p:cNvPr>
          <p:cNvSpPr>
            <a:spLocks noGrp="1"/>
          </p:cNvSpPr>
          <p:nvPr>
            <p:ph type="pic" sz="quarter" idx="16"/>
          </p:nvPr>
        </p:nvSpPr>
        <p:spPr>
          <a:xfrm>
            <a:off x="4930140" y="1338610"/>
            <a:ext cx="2331720" cy="539496"/>
          </a:xfrm>
          <a:ln>
            <a:noFill/>
          </a:ln>
        </p:spPr>
        <p:txBody>
          <a:bodyPr anchor="ctr" anchorCtr="0">
            <a:noAutofit/>
          </a:bodyPr>
          <a:lstStyle>
            <a:lvl1pPr marL="0" indent="0" algn="ctr">
              <a:buNone/>
              <a:defRPr sz="1400">
                <a:solidFill>
                  <a:schemeClr val="bg2"/>
                </a:solidFill>
              </a:defRPr>
            </a:lvl1pPr>
          </a:lstStyle>
          <a:p>
            <a:r>
              <a:rPr lang="en-US" noProof="0"/>
              <a:t>Click icon to add picture</a:t>
            </a:r>
            <a:endParaRPr lang="en-US" noProof="0" dirty="0"/>
          </a:p>
        </p:txBody>
      </p:sp>
      <p:sp>
        <p:nvSpPr>
          <p:cNvPr id="5" name="Text Placeholder 4">
            <a:extLst>
              <a:ext uri="{FF2B5EF4-FFF2-40B4-BE49-F238E27FC236}">
                <a16:creationId xmlns:a16="http://schemas.microsoft.com/office/drawing/2014/main" id="{181ACAC3-4604-4C09-A60E-353A71E93E1A}"/>
              </a:ext>
            </a:extLst>
          </p:cNvPr>
          <p:cNvSpPr>
            <a:spLocks noGrp="1"/>
          </p:cNvSpPr>
          <p:nvPr>
            <p:ph type="body" sz="quarter" idx="17" hasCustomPrompt="1"/>
          </p:nvPr>
        </p:nvSpPr>
        <p:spPr>
          <a:xfrm>
            <a:off x="4618038" y="4541163"/>
            <a:ext cx="3038475" cy="590550"/>
          </a:xfrm>
        </p:spPr>
        <p:txBody>
          <a:bodyPr/>
          <a:lstStyle>
            <a:lvl1pPr marL="0" indent="0" algn="ctr">
              <a:buNone/>
              <a:defRPr b="1" i="0">
                <a:solidFill>
                  <a:schemeClr val="bg1"/>
                </a:solidFill>
              </a:defRPr>
            </a:lvl1pPr>
          </a:lstStyle>
          <a:p>
            <a:pPr lvl="0"/>
            <a:r>
              <a:rPr lang="en-US" noProof="0"/>
              <a:t>August Bergqvist</a:t>
            </a:r>
          </a:p>
        </p:txBody>
      </p:sp>
      <p:sp>
        <p:nvSpPr>
          <p:cNvPr id="13" name="Text Placeholder 12">
            <a:extLst>
              <a:ext uri="{FF2B5EF4-FFF2-40B4-BE49-F238E27FC236}">
                <a16:creationId xmlns:a16="http://schemas.microsoft.com/office/drawing/2014/main" id="{67AD3B8E-A11F-4EAE-94E5-5A918EEFB778}"/>
              </a:ext>
            </a:extLst>
          </p:cNvPr>
          <p:cNvSpPr>
            <a:spLocks noGrp="1"/>
          </p:cNvSpPr>
          <p:nvPr>
            <p:ph type="body" sz="quarter" idx="15" hasCustomPrompt="1"/>
          </p:nvPr>
        </p:nvSpPr>
        <p:spPr>
          <a:xfrm>
            <a:off x="1078557" y="5378325"/>
            <a:ext cx="1800225" cy="280988"/>
          </a:xfrm>
        </p:spPr>
        <p:txBody>
          <a:bodyPr lIns="0" tIns="0" rIns="0" bIns="0" anchor="ctr" anchorCtr="0">
            <a:noAutofit/>
          </a:bodyPr>
          <a:lstStyle>
            <a:lvl1pPr marL="0" indent="0">
              <a:buNone/>
              <a:defRPr sz="1800" b="1" i="1">
                <a:solidFill>
                  <a:schemeClr val="tx2"/>
                </a:solidFill>
              </a:defRPr>
            </a:lvl1pPr>
            <a:lvl2pPr>
              <a:defRPr sz="1800">
                <a:solidFill>
                  <a:schemeClr val="bg2">
                    <a:lumMod val="40000"/>
                    <a:lumOff val="60000"/>
                  </a:schemeClr>
                </a:solidFill>
              </a:defRPr>
            </a:lvl2pPr>
            <a:lvl3pPr>
              <a:defRPr sz="1800">
                <a:solidFill>
                  <a:schemeClr val="bg2">
                    <a:lumMod val="40000"/>
                    <a:lumOff val="60000"/>
                  </a:schemeClr>
                </a:solidFill>
              </a:defRPr>
            </a:lvl3pPr>
            <a:lvl4pPr>
              <a:defRPr sz="1800">
                <a:solidFill>
                  <a:schemeClr val="bg2">
                    <a:lumMod val="40000"/>
                    <a:lumOff val="60000"/>
                  </a:schemeClr>
                </a:solidFill>
              </a:defRPr>
            </a:lvl4pPr>
            <a:lvl5pPr>
              <a:defRPr sz="1800">
                <a:solidFill>
                  <a:schemeClr val="bg2">
                    <a:lumMod val="40000"/>
                    <a:lumOff val="60000"/>
                  </a:schemeClr>
                </a:solidFill>
              </a:defRPr>
            </a:lvl5pPr>
          </a:lstStyle>
          <a:p>
            <a:pPr lvl="0"/>
            <a:r>
              <a:rPr lang="en-US" noProof="0"/>
              <a:t>Phone:</a:t>
            </a:r>
          </a:p>
        </p:txBody>
      </p:sp>
      <p:sp>
        <p:nvSpPr>
          <p:cNvPr id="15" name="Text Placeholder 16">
            <a:extLst>
              <a:ext uri="{FF2B5EF4-FFF2-40B4-BE49-F238E27FC236}">
                <a16:creationId xmlns:a16="http://schemas.microsoft.com/office/drawing/2014/main" id="{4C7CDA87-1949-494C-94DB-E50024738431}"/>
              </a:ext>
            </a:extLst>
          </p:cNvPr>
          <p:cNvSpPr>
            <a:spLocks noGrp="1"/>
          </p:cNvSpPr>
          <p:nvPr>
            <p:ph type="body" sz="quarter" idx="18" hasCustomPrompt="1"/>
          </p:nvPr>
        </p:nvSpPr>
        <p:spPr>
          <a:xfrm>
            <a:off x="1078557" y="5658102"/>
            <a:ext cx="2858011" cy="280109"/>
          </a:xfrm>
        </p:spPr>
        <p:txBody>
          <a:bodyPr lIns="0" tIns="0" rIns="0" bIns="0">
            <a:noAutofit/>
          </a:bodyPr>
          <a:lstStyle>
            <a:lvl1pPr marL="0" indent="0">
              <a:buNone/>
              <a:defRPr sz="2000" b="1">
                <a:solidFill>
                  <a:schemeClr val="tx1"/>
                </a:solidFill>
                <a:latin typeface="+mj-lt"/>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noProof="0"/>
              <a:t>678-555-0177</a:t>
            </a:r>
          </a:p>
        </p:txBody>
      </p:sp>
      <p:sp>
        <p:nvSpPr>
          <p:cNvPr id="16" name="Text Placeholder 12">
            <a:extLst>
              <a:ext uri="{FF2B5EF4-FFF2-40B4-BE49-F238E27FC236}">
                <a16:creationId xmlns:a16="http://schemas.microsoft.com/office/drawing/2014/main" id="{8D20ADC7-EE42-4D0E-B17A-883FE693D6CF}"/>
              </a:ext>
            </a:extLst>
          </p:cNvPr>
          <p:cNvSpPr>
            <a:spLocks noGrp="1"/>
          </p:cNvSpPr>
          <p:nvPr>
            <p:ph type="body" sz="quarter" idx="19" hasCustomPrompt="1"/>
          </p:nvPr>
        </p:nvSpPr>
        <p:spPr>
          <a:xfrm>
            <a:off x="4108011" y="5377934"/>
            <a:ext cx="1800225" cy="280988"/>
          </a:xfrm>
        </p:spPr>
        <p:txBody>
          <a:bodyPr lIns="0" tIns="0" rIns="0" bIns="0" anchor="ctr" anchorCtr="0">
            <a:noAutofit/>
          </a:bodyPr>
          <a:lstStyle>
            <a:lvl1pPr marL="0" indent="0">
              <a:buNone/>
              <a:defRPr sz="1800" b="1" i="1">
                <a:solidFill>
                  <a:schemeClr val="tx2"/>
                </a:solidFill>
              </a:defRPr>
            </a:lvl1pPr>
            <a:lvl2pPr>
              <a:defRPr sz="1800">
                <a:solidFill>
                  <a:schemeClr val="bg2">
                    <a:lumMod val="40000"/>
                    <a:lumOff val="60000"/>
                  </a:schemeClr>
                </a:solidFill>
              </a:defRPr>
            </a:lvl2pPr>
            <a:lvl3pPr>
              <a:defRPr sz="1800">
                <a:solidFill>
                  <a:schemeClr val="bg2">
                    <a:lumMod val="40000"/>
                    <a:lumOff val="60000"/>
                  </a:schemeClr>
                </a:solidFill>
              </a:defRPr>
            </a:lvl3pPr>
            <a:lvl4pPr>
              <a:defRPr sz="1800">
                <a:solidFill>
                  <a:schemeClr val="bg2">
                    <a:lumMod val="40000"/>
                    <a:lumOff val="60000"/>
                  </a:schemeClr>
                </a:solidFill>
              </a:defRPr>
            </a:lvl4pPr>
            <a:lvl5pPr>
              <a:defRPr sz="1800">
                <a:solidFill>
                  <a:schemeClr val="bg2">
                    <a:lumMod val="40000"/>
                    <a:lumOff val="60000"/>
                  </a:schemeClr>
                </a:solidFill>
              </a:defRPr>
            </a:lvl5pPr>
          </a:lstStyle>
          <a:p>
            <a:pPr lvl="0"/>
            <a:r>
              <a:rPr lang="en-US" noProof="0"/>
              <a:t>Email:</a:t>
            </a:r>
          </a:p>
        </p:txBody>
      </p:sp>
      <p:sp>
        <p:nvSpPr>
          <p:cNvPr id="17" name="Text Placeholder 16">
            <a:extLst>
              <a:ext uri="{FF2B5EF4-FFF2-40B4-BE49-F238E27FC236}">
                <a16:creationId xmlns:a16="http://schemas.microsoft.com/office/drawing/2014/main" id="{AD9FFFDD-8708-4CDD-974F-8A022BB26AA5}"/>
              </a:ext>
            </a:extLst>
          </p:cNvPr>
          <p:cNvSpPr>
            <a:spLocks noGrp="1"/>
          </p:cNvSpPr>
          <p:nvPr>
            <p:ph type="body" sz="quarter" idx="20" hasCustomPrompt="1"/>
          </p:nvPr>
        </p:nvSpPr>
        <p:spPr>
          <a:xfrm>
            <a:off x="4108011" y="5657711"/>
            <a:ext cx="3684587" cy="280500"/>
          </a:xfrm>
        </p:spPr>
        <p:txBody>
          <a:bodyPr lIns="0" tIns="0" rIns="0" bIns="0">
            <a:noAutofit/>
          </a:bodyPr>
          <a:lstStyle>
            <a:lvl1pPr marL="0" indent="0">
              <a:buNone/>
              <a:defRPr sz="2000" b="1">
                <a:solidFill>
                  <a:schemeClr val="tx1"/>
                </a:solidFill>
                <a:latin typeface="+mj-lt"/>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noProof="0"/>
              <a:t>bergqvist@vanarsdelltd.com</a:t>
            </a:r>
          </a:p>
        </p:txBody>
      </p:sp>
      <p:sp>
        <p:nvSpPr>
          <p:cNvPr id="18" name="Text Placeholder 12">
            <a:extLst>
              <a:ext uri="{FF2B5EF4-FFF2-40B4-BE49-F238E27FC236}">
                <a16:creationId xmlns:a16="http://schemas.microsoft.com/office/drawing/2014/main" id="{CDE37318-4A32-4233-997C-CE244B16F5A1}"/>
              </a:ext>
            </a:extLst>
          </p:cNvPr>
          <p:cNvSpPr>
            <a:spLocks noGrp="1"/>
          </p:cNvSpPr>
          <p:nvPr>
            <p:ph type="body" sz="quarter" idx="21" hasCustomPrompt="1"/>
          </p:nvPr>
        </p:nvSpPr>
        <p:spPr>
          <a:xfrm>
            <a:off x="8098536" y="5377934"/>
            <a:ext cx="1800225" cy="280988"/>
          </a:xfrm>
        </p:spPr>
        <p:txBody>
          <a:bodyPr lIns="0" tIns="0" rIns="0" bIns="0" anchor="ctr" anchorCtr="0">
            <a:noAutofit/>
          </a:bodyPr>
          <a:lstStyle>
            <a:lvl1pPr marL="0" indent="0">
              <a:buNone/>
              <a:defRPr sz="1800" b="1" i="1">
                <a:solidFill>
                  <a:schemeClr val="tx2"/>
                </a:solidFill>
              </a:defRPr>
            </a:lvl1pPr>
            <a:lvl2pPr>
              <a:defRPr sz="1800">
                <a:solidFill>
                  <a:schemeClr val="bg2">
                    <a:lumMod val="40000"/>
                    <a:lumOff val="60000"/>
                  </a:schemeClr>
                </a:solidFill>
              </a:defRPr>
            </a:lvl2pPr>
            <a:lvl3pPr>
              <a:defRPr sz="1800">
                <a:solidFill>
                  <a:schemeClr val="bg2">
                    <a:lumMod val="40000"/>
                    <a:lumOff val="60000"/>
                  </a:schemeClr>
                </a:solidFill>
              </a:defRPr>
            </a:lvl3pPr>
            <a:lvl4pPr>
              <a:defRPr sz="1800">
                <a:solidFill>
                  <a:schemeClr val="bg2">
                    <a:lumMod val="40000"/>
                    <a:lumOff val="60000"/>
                  </a:schemeClr>
                </a:solidFill>
              </a:defRPr>
            </a:lvl4pPr>
            <a:lvl5pPr>
              <a:defRPr sz="1800">
                <a:solidFill>
                  <a:schemeClr val="bg2">
                    <a:lumMod val="40000"/>
                    <a:lumOff val="60000"/>
                  </a:schemeClr>
                </a:solidFill>
              </a:defRPr>
            </a:lvl5pPr>
          </a:lstStyle>
          <a:p>
            <a:pPr lvl="0"/>
            <a:r>
              <a:rPr lang="en-US" noProof="0"/>
              <a:t>Website:</a:t>
            </a:r>
          </a:p>
        </p:txBody>
      </p:sp>
      <p:sp>
        <p:nvSpPr>
          <p:cNvPr id="19" name="Text Placeholder 16">
            <a:extLst>
              <a:ext uri="{FF2B5EF4-FFF2-40B4-BE49-F238E27FC236}">
                <a16:creationId xmlns:a16="http://schemas.microsoft.com/office/drawing/2014/main" id="{1F818617-24CC-4E07-ABE4-A23E89FC13DE}"/>
              </a:ext>
            </a:extLst>
          </p:cNvPr>
          <p:cNvSpPr>
            <a:spLocks noGrp="1"/>
          </p:cNvSpPr>
          <p:nvPr>
            <p:ph type="body" sz="quarter" idx="22" hasCustomPrompt="1"/>
          </p:nvPr>
        </p:nvSpPr>
        <p:spPr>
          <a:xfrm>
            <a:off x="8098536" y="5657711"/>
            <a:ext cx="3240000" cy="280500"/>
          </a:xfrm>
        </p:spPr>
        <p:txBody>
          <a:bodyPr lIns="0" tIns="0" rIns="0" bIns="0">
            <a:noAutofit/>
          </a:bodyPr>
          <a:lstStyle>
            <a:lvl1pPr marL="0" indent="0">
              <a:buNone/>
              <a:defRPr sz="2000" b="1">
                <a:solidFill>
                  <a:schemeClr val="tx1"/>
                </a:solidFill>
                <a:latin typeface="+mj-lt"/>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noProof="0"/>
              <a:t>www.vanasdelltd.com</a:t>
            </a:r>
          </a:p>
        </p:txBody>
      </p:sp>
      <p:sp>
        <p:nvSpPr>
          <p:cNvPr id="21" name="Rectangle 12" descr="Rectangle shape">
            <a:extLst>
              <a:ext uri="{FF2B5EF4-FFF2-40B4-BE49-F238E27FC236}">
                <a16:creationId xmlns:a16="http://schemas.microsoft.com/office/drawing/2014/main" id="{F63A6226-0829-4BFB-805E-8B463D763BD0}"/>
              </a:ext>
            </a:extLst>
          </p:cNvPr>
          <p:cNvSpPr/>
          <p:nvPr userDrawn="1"/>
        </p:nvSpPr>
        <p:spPr>
          <a:xfrm>
            <a:off x="4760495" y="2320161"/>
            <a:ext cx="7431505"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7057399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ppendix Content Layout">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A7B528C4-392E-41C2-861C-D3DC218489B8}"/>
              </a:ext>
            </a:extLst>
          </p:cNvPr>
          <p:cNvSpPr/>
          <p:nvPr userDrawn="1"/>
        </p:nvSpPr>
        <p:spPr>
          <a:xfrm>
            <a:off x="3919728" y="1"/>
            <a:ext cx="4352544" cy="22997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Picture Placeholder 7">
            <a:extLst>
              <a:ext uri="{FF2B5EF4-FFF2-40B4-BE49-F238E27FC236}">
                <a16:creationId xmlns:a16="http://schemas.microsoft.com/office/drawing/2014/main" id="{BDF13B40-70E6-4C5A-858B-DC39631DE0F6}"/>
              </a:ext>
            </a:extLst>
          </p:cNvPr>
          <p:cNvSpPr>
            <a:spLocks noGrp="1"/>
          </p:cNvSpPr>
          <p:nvPr>
            <p:ph type="pic" sz="quarter" idx="17"/>
          </p:nvPr>
        </p:nvSpPr>
        <p:spPr>
          <a:xfrm>
            <a:off x="0" y="2299716"/>
            <a:ext cx="11352213" cy="3758184"/>
          </a:xfrm>
        </p:spPr>
        <p:txBody>
          <a:bodyPr tIns="756000" rIns="72000" anchor="ctr" anchorCtr="0">
            <a:normAutofit/>
          </a:bodyPr>
          <a:lstStyle>
            <a:lvl1pPr marL="0" indent="0" algn="ctr">
              <a:buNone/>
              <a:defRPr sz="1800"/>
            </a:lvl1pPr>
          </a:lstStyle>
          <a:p>
            <a:r>
              <a:rPr lang="en-US" noProof="0"/>
              <a:t>Click icon to add picture</a:t>
            </a: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919728" y="0"/>
            <a:ext cx="4352544" cy="2299716"/>
          </a:xfrm>
          <a:noFill/>
        </p:spPr>
        <p:txBody>
          <a:bodyPr lIns="0" tIns="684000" rIns="0" bIns="0" anchor="t" anchorCtr="0">
            <a:normAutofit/>
          </a:bodyPr>
          <a:lstStyle>
            <a:lvl1pPr marL="0" algn="ctr" defTabSz="914400" rtl="0" eaLnBrk="1" latinLnBrk="0" hangingPunct="1">
              <a:lnSpc>
                <a:spcPct val="90000"/>
              </a:lnSpc>
              <a:spcBef>
                <a:spcPct val="0"/>
              </a:spcBef>
              <a:buNone/>
              <a:defRPr lang="ru-RU" sz="3600" b="1" kern="1200" dirty="0">
                <a:solidFill>
                  <a:schemeClr val="bg2"/>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9" name="Rectangle 8" descr="Rectangle shape">
            <a:extLst>
              <a:ext uri="{FF2B5EF4-FFF2-40B4-BE49-F238E27FC236}">
                <a16:creationId xmlns:a16="http://schemas.microsoft.com/office/drawing/2014/main" id="{7427677C-C3DE-49C7-84BE-71D9DB22D7F2}"/>
              </a:ext>
            </a:extLst>
          </p:cNvPr>
          <p:cNvSpPr/>
          <p:nvPr userDrawn="1"/>
        </p:nvSpPr>
        <p:spPr>
          <a:xfrm>
            <a:off x="4868562" y="1548553"/>
            <a:ext cx="7323438"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7817177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eedback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256085" y="707217"/>
            <a:ext cx="5679831" cy="606677"/>
          </a:xfrm>
        </p:spPr>
        <p:txBody>
          <a:bodyPr lIns="0" tIns="0" rIns="0" bIns="0" anchor="t" anchorCtr="0">
            <a:normAutofit/>
          </a:bodyPr>
          <a:lstStyle>
            <a:lvl1pPr marL="0" algn="ctr"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35" name="Picture Placeholder 7">
            <a:extLst>
              <a:ext uri="{FF2B5EF4-FFF2-40B4-BE49-F238E27FC236}">
                <a16:creationId xmlns:a16="http://schemas.microsoft.com/office/drawing/2014/main" id="{152EDA90-0CC6-4B73-9282-68EB15F1A49D}"/>
              </a:ext>
            </a:extLst>
          </p:cNvPr>
          <p:cNvSpPr>
            <a:spLocks noGrp="1"/>
          </p:cNvSpPr>
          <p:nvPr>
            <p:ph type="pic" sz="quarter" idx="50"/>
          </p:nvPr>
        </p:nvSpPr>
        <p:spPr>
          <a:xfrm>
            <a:off x="838200" y="4808540"/>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56" name="Text Placeholder 17">
            <a:extLst>
              <a:ext uri="{FF2B5EF4-FFF2-40B4-BE49-F238E27FC236}">
                <a16:creationId xmlns:a16="http://schemas.microsoft.com/office/drawing/2014/main" id="{CB94CB14-CAFC-4576-85C2-5FE8C5FAC866}"/>
              </a:ext>
            </a:extLst>
          </p:cNvPr>
          <p:cNvSpPr>
            <a:spLocks noGrp="1"/>
          </p:cNvSpPr>
          <p:nvPr>
            <p:ph type="body" sz="quarter" idx="20" hasCustomPrompt="1"/>
          </p:nvPr>
        </p:nvSpPr>
        <p:spPr>
          <a:xfrm>
            <a:off x="1921253" y="4732171"/>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1 Name</a:t>
            </a:r>
          </a:p>
        </p:txBody>
      </p:sp>
      <p:sp>
        <p:nvSpPr>
          <p:cNvPr id="57" name="Text Placeholder 17">
            <a:extLst>
              <a:ext uri="{FF2B5EF4-FFF2-40B4-BE49-F238E27FC236}">
                <a16:creationId xmlns:a16="http://schemas.microsoft.com/office/drawing/2014/main" id="{E2FAB85F-45F7-47E2-AB0A-6B37853139DD}"/>
              </a:ext>
            </a:extLst>
          </p:cNvPr>
          <p:cNvSpPr>
            <a:spLocks noGrp="1"/>
          </p:cNvSpPr>
          <p:nvPr>
            <p:ph type="body" sz="quarter" idx="21" hasCustomPrompt="1"/>
          </p:nvPr>
        </p:nvSpPr>
        <p:spPr>
          <a:xfrm>
            <a:off x="1922832" y="5118130"/>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58" name="Picture Placeholder 7">
            <a:extLst>
              <a:ext uri="{FF2B5EF4-FFF2-40B4-BE49-F238E27FC236}">
                <a16:creationId xmlns:a16="http://schemas.microsoft.com/office/drawing/2014/main" id="{9D546B0D-E7A6-4E09-A1E7-4D5FFF42AB7E}"/>
              </a:ext>
            </a:extLst>
          </p:cNvPr>
          <p:cNvSpPr>
            <a:spLocks noGrp="1"/>
          </p:cNvSpPr>
          <p:nvPr>
            <p:ph type="pic" sz="quarter" idx="51"/>
          </p:nvPr>
        </p:nvSpPr>
        <p:spPr>
          <a:xfrm>
            <a:off x="7977409" y="4808540"/>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59" name="Text Placeholder 17">
            <a:extLst>
              <a:ext uri="{FF2B5EF4-FFF2-40B4-BE49-F238E27FC236}">
                <a16:creationId xmlns:a16="http://schemas.microsoft.com/office/drawing/2014/main" id="{BB7C7924-7CD4-4A42-9820-18C41FD7256C}"/>
              </a:ext>
            </a:extLst>
          </p:cNvPr>
          <p:cNvSpPr>
            <a:spLocks noGrp="1"/>
          </p:cNvSpPr>
          <p:nvPr>
            <p:ph type="body" sz="quarter" idx="52" hasCustomPrompt="1"/>
          </p:nvPr>
        </p:nvSpPr>
        <p:spPr>
          <a:xfrm>
            <a:off x="9060462" y="4732171"/>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3 Name</a:t>
            </a:r>
          </a:p>
        </p:txBody>
      </p:sp>
      <p:sp>
        <p:nvSpPr>
          <p:cNvPr id="60" name="Text Placeholder 17">
            <a:extLst>
              <a:ext uri="{FF2B5EF4-FFF2-40B4-BE49-F238E27FC236}">
                <a16:creationId xmlns:a16="http://schemas.microsoft.com/office/drawing/2014/main" id="{16EDFFF7-6CB3-47B7-B8FF-4AD51EBB5F14}"/>
              </a:ext>
            </a:extLst>
          </p:cNvPr>
          <p:cNvSpPr>
            <a:spLocks noGrp="1"/>
          </p:cNvSpPr>
          <p:nvPr>
            <p:ph type="body" sz="quarter" idx="53" hasCustomPrompt="1"/>
          </p:nvPr>
        </p:nvSpPr>
        <p:spPr>
          <a:xfrm>
            <a:off x="9062041" y="5118130"/>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61" name="Picture Placeholder 7">
            <a:extLst>
              <a:ext uri="{FF2B5EF4-FFF2-40B4-BE49-F238E27FC236}">
                <a16:creationId xmlns:a16="http://schemas.microsoft.com/office/drawing/2014/main" id="{998C45EE-D467-409F-8315-0F7C3F55116A}"/>
              </a:ext>
            </a:extLst>
          </p:cNvPr>
          <p:cNvSpPr>
            <a:spLocks noGrp="1"/>
          </p:cNvSpPr>
          <p:nvPr>
            <p:ph type="pic" sz="quarter" idx="54"/>
          </p:nvPr>
        </p:nvSpPr>
        <p:spPr>
          <a:xfrm>
            <a:off x="4403916" y="4808540"/>
            <a:ext cx="960120" cy="960120"/>
          </a:xfrm>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63" name="Text Placeholder 17">
            <a:extLst>
              <a:ext uri="{FF2B5EF4-FFF2-40B4-BE49-F238E27FC236}">
                <a16:creationId xmlns:a16="http://schemas.microsoft.com/office/drawing/2014/main" id="{A51F22CB-38F0-4351-97D5-2D8EAFB4F3D6}"/>
              </a:ext>
            </a:extLst>
          </p:cNvPr>
          <p:cNvSpPr>
            <a:spLocks noGrp="1"/>
          </p:cNvSpPr>
          <p:nvPr>
            <p:ph type="body" sz="quarter" idx="55" hasCustomPrompt="1"/>
          </p:nvPr>
        </p:nvSpPr>
        <p:spPr>
          <a:xfrm>
            <a:off x="5486969" y="4732171"/>
            <a:ext cx="2149559" cy="325986"/>
          </a:xfrm>
        </p:spPr>
        <p:txBody>
          <a:bodyPr bIns="0">
            <a:noAutofit/>
          </a:bodyPr>
          <a:lstStyle>
            <a:lvl1pPr marL="0" indent="0" algn="l">
              <a:spcBef>
                <a:spcPts val="600"/>
              </a:spcBef>
              <a:buNone/>
              <a:defRPr sz="2000" b="1">
                <a:solidFill>
                  <a:schemeClr val="tx1"/>
                </a:solidFill>
                <a:latin typeface="+mj-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Person 2 Name</a:t>
            </a:r>
          </a:p>
        </p:txBody>
      </p:sp>
      <p:sp>
        <p:nvSpPr>
          <p:cNvPr id="64" name="Text Placeholder 17">
            <a:extLst>
              <a:ext uri="{FF2B5EF4-FFF2-40B4-BE49-F238E27FC236}">
                <a16:creationId xmlns:a16="http://schemas.microsoft.com/office/drawing/2014/main" id="{A766E770-E9C2-42A0-B447-1B804F2A2F8D}"/>
              </a:ext>
            </a:extLst>
          </p:cNvPr>
          <p:cNvSpPr>
            <a:spLocks noGrp="1"/>
          </p:cNvSpPr>
          <p:nvPr>
            <p:ph type="body" sz="quarter" idx="56" hasCustomPrompt="1"/>
          </p:nvPr>
        </p:nvSpPr>
        <p:spPr>
          <a:xfrm>
            <a:off x="5488548" y="5118130"/>
            <a:ext cx="2148282" cy="244923"/>
          </a:xfrm>
        </p:spPr>
        <p:txBody>
          <a:bodyPr tIns="0">
            <a:noAutofit/>
          </a:bodyPr>
          <a:lstStyle>
            <a:lvl1pPr marL="0" indent="0" algn="l">
              <a:spcBef>
                <a:spcPts val="600"/>
              </a:spcBef>
              <a:buNone/>
              <a:defRPr sz="1400" b="0" i="1">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Team Member Title</a:t>
            </a:r>
          </a:p>
        </p:txBody>
      </p:sp>
      <p:sp>
        <p:nvSpPr>
          <p:cNvPr id="65" name="Text Placeholder 8">
            <a:extLst>
              <a:ext uri="{FF2B5EF4-FFF2-40B4-BE49-F238E27FC236}">
                <a16:creationId xmlns:a16="http://schemas.microsoft.com/office/drawing/2014/main" id="{1174E98C-B520-4B09-B2E4-AA73B46C63D5}"/>
              </a:ext>
            </a:extLst>
          </p:cNvPr>
          <p:cNvSpPr>
            <a:spLocks noGrp="1"/>
          </p:cNvSpPr>
          <p:nvPr>
            <p:ph type="body" sz="quarter" idx="13"/>
          </p:nvPr>
        </p:nvSpPr>
        <p:spPr>
          <a:xfrm>
            <a:off x="838200" y="1865313"/>
            <a:ext cx="3529013" cy="2578100"/>
          </a:xfrm>
          <a:solidFill>
            <a:schemeClr val="accent1">
              <a:alpha val="50000"/>
            </a:schemeClr>
          </a:solidFill>
        </p:spPr>
        <p:txBody>
          <a:bodyPr lIns="288000" tIns="288000" rIns="288000" bIns="288000">
            <a:normAutofit/>
          </a:bodyPr>
          <a:lstStyle>
            <a:lvl1pPr marL="0" indent="0">
              <a:buNone/>
              <a:defRPr sz="1400" i="0">
                <a:solidFill>
                  <a:schemeClr val="tx2"/>
                </a:solidFill>
              </a:defRPr>
            </a:lvl1pPr>
            <a:lvl2pPr marL="457200" indent="0">
              <a:buNone/>
              <a:defRPr sz="1400" i="1">
                <a:solidFill>
                  <a:schemeClr val="tx2"/>
                </a:solidFill>
              </a:defRPr>
            </a:lvl2pPr>
            <a:lvl3pPr marL="914400" indent="0">
              <a:buNone/>
              <a:defRPr sz="1400" i="1">
                <a:solidFill>
                  <a:schemeClr val="tx2"/>
                </a:solidFill>
              </a:defRPr>
            </a:lvl3pPr>
            <a:lvl4pPr marL="1371600" indent="0">
              <a:buNone/>
              <a:defRPr sz="1400" i="1">
                <a:solidFill>
                  <a:schemeClr val="tx2"/>
                </a:solidFill>
              </a:defRPr>
            </a:lvl4pPr>
            <a:lvl5pPr marL="1828800" indent="0">
              <a:buNone/>
              <a:defRPr sz="1400" i="1">
                <a:solidFill>
                  <a:schemeClr val="tx2"/>
                </a:solidFill>
              </a:defRPr>
            </a:lvl5pPr>
          </a:lstStyle>
          <a:p>
            <a:pPr lvl="0"/>
            <a:r>
              <a:rPr lang="en-US" noProof="0"/>
              <a:t>Click to edit Master text styles</a:t>
            </a:r>
          </a:p>
        </p:txBody>
      </p:sp>
      <p:sp>
        <p:nvSpPr>
          <p:cNvPr id="66" name="Rectangle 65">
            <a:extLst>
              <a:ext uri="{FF2B5EF4-FFF2-40B4-BE49-F238E27FC236}">
                <a16:creationId xmlns:a16="http://schemas.microsoft.com/office/drawing/2014/main" id="{129C8CAB-8459-47A3-A66A-8D12B810225F}"/>
              </a:ext>
            </a:extLst>
          </p:cNvPr>
          <p:cNvSpPr/>
          <p:nvPr userDrawn="1"/>
        </p:nvSpPr>
        <p:spPr>
          <a:xfrm>
            <a:off x="4368002" y="2414016"/>
            <a:ext cx="3529011" cy="20299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7" name="Text Placeholder 11">
            <a:extLst>
              <a:ext uri="{FF2B5EF4-FFF2-40B4-BE49-F238E27FC236}">
                <a16:creationId xmlns:a16="http://schemas.microsoft.com/office/drawing/2014/main" id="{6F2EC285-6BFE-478F-A272-ED692974D92B}"/>
              </a:ext>
            </a:extLst>
          </p:cNvPr>
          <p:cNvSpPr>
            <a:spLocks noGrp="1"/>
          </p:cNvSpPr>
          <p:nvPr>
            <p:ph type="body" sz="quarter" idx="14"/>
          </p:nvPr>
        </p:nvSpPr>
        <p:spPr>
          <a:xfrm>
            <a:off x="4357688" y="2400300"/>
            <a:ext cx="3529012" cy="2043113"/>
          </a:xfrm>
        </p:spPr>
        <p:txBody>
          <a:bodyPr lIns="288000" tIns="288000" rIns="288000" bIns="288000"/>
          <a:lstStyle>
            <a:lvl1pPr marL="0" indent="0">
              <a:buNone/>
              <a:defRPr lang="en-US" sz="1400" i="0" kern="1200" dirty="0" smtClean="0">
                <a:solidFill>
                  <a:schemeClr val="tx2"/>
                </a:solidFill>
                <a:latin typeface="+mn-lt"/>
                <a:ea typeface="+mn-ea"/>
                <a:cs typeface="+mn-cs"/>
              </a:defRPr>
            </a:lvl1pPr>
            <a:lvl2pPr marL="457200" indent="0">
              <a:buNone/>
              <a:defRPr lang="en-US" sz="1400" i="1" kern="1200" dirty="0" smtClean="0">
                <a:solidFill>
                  <a:schemeClr val="tx2"/>
                </a:solidFill>
                <a:latin typeface="+mn-lt"/>
                <a:ea typeface="+mn-ea"/>
                <a:cs typeface="+mn-cs"/>
              </a:defRPr>
            </a:lvl2pPr>
            <a:lvl3pPr marL="914400" indent="0">
              <a:buNone/>
              <a:defRPr lang="en-US" sz="1400" i="1" kern="1200" dirty="0" smtClean="0">
                <a:solidFill>
                  <a:schemeClr val="tx2"/>
                </a:solidFill>
                <a:latin typeface="+mn-lt"/>
                <a:ea typeface="+mn-ea"/>
                <a:cs typeface="+mn-cs"/>
              </a:defRPr>
            </a:lvl3pPr>
            <a:lvl4pPr marL="1371600" indent="0">
              <a:buNone/>
              <a:defRPr lang="en-US" sz="1400" i="1" kern="1200" dirty="0" smtClean="0">
                <a:solidFill>
                  <a:schemeClr val="tx2"/>
                </a:solidFill>
                <a:latin typeface="+mn-lt"/>
                <a:ea typeface="+mn-ea"/>
                <a:cs typeface="+mn-cs"/>
              </a:defRPr>
            </a:lvl4pPr>
            <a:lvl5pPr marL="1828800" indent="0">
              <a:buNone/>
              <a:defRPr lang="ru-RU" sz="1400" i="1" kern="1200" dirty="0">
                <a:solidFill>
                  <a:schemeClr val="tx2"/>
                </a:solidFill>
                <a:latin typeface="+mn-lt"/>
                <a:ea typeface="+mn-ea"/>
                <a:cs typeface="+mn-cs"/>
              </a:defRPr>
            </a:lvl5pPr>
          </a:lstStyle>
          <a:p>
            <a:pPr lvl="0"/>
            <a:r>
              <a:rPr lang="en-US" noProof="0"/>
              <a:t>Click to edit Master text styles</a:t>
            </a:r>
          </a:p>
        </p:txBody>
      </p:sp>
      <p:sp>
        <p:nvSpPr>
          <p:cNvPr id="68" name="Text Placeholder 8">
            <a:extLst>
              <a:ext uri="{FF2B5EF4-FFF2-40B4-BE49-F238E27FC236}">
                <a16:creationId xmlns:a16="http://schemas.microsoft.com/office/drawing/2014/main" id="{C67992FA-0F54-4DA6-AACA-039E6E09DB60}"/>
              </a:ext>
            </a:extLst>
          </p:cNvPr>
          <p:cNvSpPr>
            <a:spLocks noGrp="1"/>
          </p:cNvSpPr>
          <p:nvPr>
            <p:ph type="body" sz="quarter" idx="15"/>
          </p:nvPr>
        </p:nvSpPr>
        <p:spPr>
          <a:xfrm>
            <a:off x="7886700" y="2212277"/>
            <a:ext cx="3467102" cy="2231136"/>
          </a:xfrm>
          <a:solidFill>
            <a:schemeClr val="accent1">
              <a:alpha val="50000"/>
            </a:schemeClr>
          </a:solidFill>
        </p:spPr>
        <p:txBody>
          <a:bodyPr lIns="288000" tIns="288000" rIns="288000" bIns="288000">
            <a:normAutofit/>
          </a:bodyPr>
          <a:lstStyle>
            <a:lvl1pPr marL="0" indent="0">
              <a:buNone/>
              <a:defRPr sz="1400" i="0">
                <a:solidFill>
                  <a:schemeClr val="tx2"/>
                </a:solidFill>
              </a:defRPr>
            </a:lvl1pPr>
            <a:lvl2pPr marL="457200" indent="0">
              <a:buNone/>
              <a:defRPr sz="1400" i="1">
                <a:solidFill>
                  <a:schemeClr val="tx2"/>
                </a:solidFill>
              </a:defRPr>
            </a:lvl2pPr>
            <a:lvl3pPr marL="914400" indent="0">
              <a:buNone/>
              <a:defRPr sz="1400" i="1">
                <a:solidFill>
                  <a:schemeClr val="tx2"/>
                </a:solidFill>
              </a:defRPr>
            </a:lvl3pPr>
            <a:lvl4pPr marL="1371600" indent="0">
              <a:buNone/>
              <a:defRPr sz="1400" i="1">
                <a:solidFill>
                  <a:schemeClr val="tx2"/>
                </a:solidFill>
              </a:defRPr>
            </a:lvl4pPr>
            <a:lvl5pPr marL="1828800" indent="0">
              <a:buNone/>
              <a:defRPr sz="1400" i="1">
                <a:solidFill>
                  <a:schemeClr val="tx2"/>
                </a:solidFill>
              </a:defRPr>
            </a:lvl5pPr>
          </a:lstStyle>
          <a:p>
            <a:pPr lvl="0"/>
            <a:r>
              <a:rPr lang="en-US" noProof="0"/>
              <a:t>Click to edit Master text styles</a:t>
            </a:r>
          </a:p>
        </p:txBody>
      </p:sp>
      <p:sp>
        <p:nvSpPr>
          <p:cNvPr id="21" name="Rectangle 18" descr="Rectangle shape">
            <a:extLst>
              <a:ext uri="{FF2B5EF4-FFF2-40B4-BE49-F238E27FC236}">
                <a16:creationId xmlns:a16="http://schemas.microsoft.com/office/drawing/2014/main" id="{B791C558-0522-446C-B7FE-6CCCB2676E89}"/>
              </a:ext>
            </a:extLst>
          </p:cNvPr>
          <p:cNvSpPr/>
          <p:nvPr userDrawn="1"/>
        </p:nvSpPr>
        <p:spPr>
          <a:xfrm>
            <a:off x="4304523" y="1373103"/>
            <a:ext cx="7887478"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5810588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636831"/>
            <a:ext cx="2939721" cy="1844288"/>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1851976"/>
            <a:ext cx="2962574"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6" name="Text Placeholder 17">
            <a:extLst>
              <a:ext uri="{FF2B5EF4-FFF2-40B4-BE49-F238E27FC236}">
                <a16:creationId xmlns:a16="http://schemas.microsoft.com/office/drawing/2014/main" id="{177BAD76-5C75-4FA2-B792-300193BDC997}"/>
              </a:ext>
            </a:extLst>
          </p:cNvPr>
          <p:cNvSpPr>
            <a:spLocks noGrp="1"/>
          </p:cNvSpPr>
          <p:nvPr>
            <p:ph type="body" sz="quarter" idx="25"/>
          </p:nvPr>
        </p:nvSpPr>
        <p:spPr>
          <a:xfrm>
            <a:off x="5267325" y="1588458"/>
            <a:ext cx="6084888" cy="2118127"/>
          </a:xfrm>
        </p:spPr>
        <p:txBody>
          <a:bodyPr>
            <a:noAutofit/>
          </a:bodyPr>
          <a:lstStyle>
            <a:lvl1pPr marL="0" indent="0" algn="l">
              <a:spcBef>
                <a:spcPts val="600"/>
              </a:spcBef>
              <a:buNone/>
              <a:defRPr sz="1400" b="0" i="0">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Click to edit Master text styles</a:t>
            </a:r>
          </a:p>
        </p:txBody>
      </p:sp>
      <p:sp>
        <p:nvSpPr>
          <p:cNvPr id="29" name="Text Placeholder 17">
            <a:extLst>
              <a:ext uri="{FF2B5EF4-FFF2-40B4-BE49-F238E27FC236}">
                <a16:creationId xmlns:a16="http://schemas.microsoft.com/office/drawing/2014/main" id="{AE2A9BB2-4A2A-49A1-8337-C26A0EC27E25}"/>
              </a:ext>
            </a:extLst>
          </p:cNvPr>
          <p:cNvSpPr>
            <a:spLocks noGrp="1"/>
          </p:cNvSpPr>
          <p:nvPr>
            <p:ph type="body" sz="quarter" idx="28"/>
          </p:nvPr>
        </p:nvSpPr>
        <p:spPr>
          <a:xfrm>
            <a:off x="5267325" y="3932556"/>
            <a:ext cx="6084888" cy="1548563"/>
          </a:xfrm>
        </p:spPr>
        <p:txBody>
          <a:bodyPr>
            <a:noAutofit/>
          </a:bodyPr>
          <a:lstStyle>
            <a:lvl1pPr marL="216000" indent="-216000" algn="l">
              <a:spcBef>
                <a:spcPts val="600"/>
              </a:spcBef>
              <a:buClr>
                <a:schemeClr val="accent1"/>
              </a:buClr>
              <a:buFont typeface="Wingdings" panose="05000000000000000000" pitchFamily="2" charset="2"/>
              <a:buChar char="§"/>
              <a:defRPr sz="1400" b="0" i="0">
                <a:solidFill>
                  <a:schemeClr val="tx2"/>
                </a:solidFill>
                <a:latin typeface="+mn-lt"/>
              </a:defRPr>
            </a:lvl1pPr>
            <a:lvl2pPr marL="457200" indent="0" algn="ctr">
              <a:buNone/>
              <a:defRPr sz="2000" b="1">
                <a:solidFill>
                  <a:schemeClr val="tx1"/>
                </a:solidFill>
                <a:latin typeface="+mj-lt"/>
              </a:defRPr>
            </a:lvl2pPr>
            <a:lvl3pPr marL="914400" indent="0" algn="ctr">
              <a:buNone/>
              <a:defRPr sz="2000" b="1">
                <a:solidFill>
                  <a:schemeClr val="tx1"/>
                </a:solidFill>
                <a:latin typeface="+mj-lt"/>
              </a:defRPr>
            </a:lvl3pPr>
            <a:lvl4pPr marL="1371600" indent="0" algn="ctr">
              <a:buNone/>
              <a:defRPr sz="2000" b="1">
                <a:solidFill>
                  <a:schemeClr val="tx1"/>
                </a:solidFill>
                <a:latin typeface="+mj-lt"/>
              </a:defRPr>
            </a:lvl4pPr>
            <a:lvl5pPr marL="1828800" indent="0" algn="ctr">
              <a:buNone/>
              <a:defRPr sz="2000" b="1">
                <a:solidFill>
                  <a:schemeClr val="tx1"/>
                </a:solidFill>
                <a:latin typeface="+mj-lt"/>
              </a:defRPr>
            </a:lvl5pPr>
          </a:lstStyle>
          <a:p>
            <a:pPr lvl="0"/>
            <a:r>
              <a:rPr lang="en-US" noProof="0"/>
              <a:t>Click to edit Master text styles</a:t>
            </a:r>
          </a:p>
        </p:txBody>
      </p:sp>
      <p:sp>
        <p:nvSpPr>
          <p:cNvPr id="13" name="Rectangle 9" descr="Rectangle shape">
            <a:extLst>
              <a:ext uri="{FF2B5EF4-FFF2-40B4-BE49-F238E27FC236}">
                <a16:creationId xmlns:a16="http://schemas.microsoft.com/office/drawing/2014/main" id="{BAFA4FEF-7A90-4960-976C-29791A7BE2C2}"/>
              </a:ext>
            </a:extLst>
          </p:cNvPr>
          <p:cNvSpPr/>
          <p:nvPr userDrawn="1"/>
        </p:nvSpPr>
        <p:spPr>
          <a:xfrm>
            <a:off x="0" y="3292402"/>
            <a:ext cx="370971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3992666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obile and Content Layout">
    <p:spTree>
      <p:nvGrpSpPr>
        <p:cNvPr id="1" name=""/>
        <p:cNvGrpSpPr/>
        <p:nvPr/>
      </p:nvGrpSpPr>
      <p:grpSpPr>
        <a:xfrm>
          <a:off x="0" y="0"/>
          <a:ext cx="0" cy="0"/>
          <a:chOff x="0" y="0"/>
          <a:chExt cx="0" cy="0"/>
        </a:xfrm>
      </p:grpSpPr>
      <p:sp>
        <p:nvSpPr>
          <p:cNvPr id="14" name="Rectangle 13" descr="Rectangle shape">
            <a:extLst>
              <a:ext uri="{FF2B5EF4-FFF2-40B4-BE49-F238E27FC236}">
                <a16:creationId xmlns:a16="http://schemas.microsoft.com/office/drawing/2014/main" id="{9FF20888-4CCD-4546-BBEE-8012B7FF897A}"/>
              </a:ext>
            </a:extLst>
          </p:cNvPr>
          <p:cNvSpPr/>
          <p:nvPr userDrawn="1"/>
        </p:nvSpPr>
        <p:spPr>
          <a:xfrm>
            <a:off x="862258" y="2808480"/>
            <a:ext cx="11329742"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Rectangle 1">
            <a:extLst>
              <a:ext uri="{FF2B5EF4-FFF2-40B4-BE49-F238E27FC236}">
                <a16:creationId xmlns:a16="http://schemas.microsoft.com/office/drawing/2014/main" id="{04338E56-892A-4A7D-A723-312505412F26}"/>
              </a:ext>
            </a:extLst>
          </p:cNvPr>
          <p:cNvSpPr/>
          <p:nvPr userDrawn="1"/>
        </p:nvSpPr>
        <p:spPr>
          <a:xfrm>
            <a:off x="6757260" y="636516"/>
            <a:ext cx="3291840" cy="5522976"/>
          </a:xfrm>
          <a:prstGeom prst="rect">
            <a:avLst/>
          </a:prstGeom>
          <a:blipFill>
            <a:blip r:embed="rId2"/>
            <a:stretch>
              <a:fillRect l="-1125" r="-11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095993"/>
            <a:ext cx="5242160" cy="539496"/>
          </a:xfrm>
        </p:spPr>
        <p:txBody>
          <a:bodyPr lIns="0" tIns="0" rIns="0" bIns="0" anchor="b">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Text Placeholder 2">
            <a:extLst>
              <a:ext uri="{FF2B5EF4-FFF2-40B4-BE49-F238E27FC236}">
                <a16:creationId xmlns:a16="http://schemas.microsoft.com/office/drawing/2014/main" id="{1F5FB13D-D6DC-4762-A443-A1E33781FA69}"/>
              </a:ext>
            </a:extLst>
          </p:cNvPr>
          <p:cNvSpPr>
            <a:spLocks noGrp="1"/>
          </p:cNvSpPr>
          <p:nvPr>
            <p:ph type="body" idx="13"/>
          </p:nvPr>
        </p:nvSpPr>
        <p:spPr>
          <a:xfrm>
            <a:off x="862258" y="3828000"/>
            <a:ext cx="5233742" cy="2175392"/>
          </a:xfrm>
        </p:spPr>
        <p:txBody>
          <a:bodyPr lIns="0" tIns="0" rIns="0" bIns="0" anchor="t" anchorCtr="0">
            <a:normAutofit/>
          </a:bodyPr>
          <a:lstStyle>
            <a:lvl1pPr marL="216000" indent="-216000">
              <a:spcBef>
                <a:spcPts val="600"/>
              </a:spcBef>
              <a:buClr>
                <a:schemeClr val="bg2"/>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0" y="1391821"/>
            <a:ext cx="5262327"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3" name="Picture Placeholder 7">
            <a:extLst>
              <a:ext uri="{FF2B5EF4-FFF2-40B4-BE49-F238E27FC236}">
                <a16:creationId xmlns:a16="http://schemas.microsoft.com/office/drawing/2014/main" id="{BDF13B40-70E6-4C5A-858B-DC39631DE0F6}"/>
              </a:ext>
            </a:extLst>
          </p:cNvPr>
          <p:cNvSpPr>
            <a:spLocks noGrp="1"/>
          </p:cNvSpPr>
          <p:nvPr>
            <p:ph type="pic" sz="quarter" idx="17"/>
          </p:nvPr>
        </p:nvSpPr>
        <p:spPr>
          <a:xfrm>
            <a:off x="7114111" y="1485605"/>
            <a:ext cx="2075688" cy="3639312"/>
          </a:xfrm>
        </p:spPr>
        <p:txBody>
          <a:bodyPr tIns="756000" rIns="72000" anchor="ctr" anchorCtr="0">
            <a:normAutofit/>
          </a:bodyPr>
          <a:lstStyle>
            <a:lvl1pPr marL="0" indent="0" algn="ctr">
              <a:buNone/>
              <a:defRPr sz="1800"/>
            </a:lvl1pPr>
          </a:lstStyle>
          <a:p>
            <a:r>
              <a:rPr lang="en-US" noProof="0"/>
              <a:t>Click icon to add picture</a:t>
            </a:r>
            <a:endParaRPr lang="en-US" noProof="0" dirty="0"/>
          </a:p>
        </p:txBody>
      </p:sp>
    </p:spTree>
    <p:extLst>
      <p:ext uri="{BB962C8B-B14F-4D97-AF65-F5344CB8AC3E}">
        <p14:creationId xmlns:p14="http://schemas.microsoft.com/office/powerpoint/2010/main" val="35917543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7899954E-D83C-4E03-A51E-E9EFC4CB52C8}"/>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Прямоугольник 3">
            <a:extLst>
              <a:ext uri="{FF2B5EF4-FFF2-40B4-BE49-F238E27FC236}">
                <a16:creationId xmlns:a16="http://schemas.microsoft.com/office/drawing/2014/main" id="{15FAA74F-DE92-4414-B0C7-466184CBCC99}"/>
              </a:ext>
            </a:extLst>
          </p:cNvPr>
          <p:cNvSpPr/>
          <p:nvPr userDrawn="1"/>
        </p:nvSpPr>
        <p:spPr>
          <a:xfrm>
            <a:off x="4093463" y="404813"/>
            <a:ext cx="4005072" cy="17128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ECEEB3FF-7F57-482E-BA1B-44AD9E95F077}"/>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12" name="Title 1">
            <a:extLst>
              <a:ext uri="{FF2B5EF4-FFF2-40B4-BE49-F238E27FC236}">
                <a16:creationId xmlns:a16="http://schemas.microsoft.com/office/drawing/2014/main" id="{0824308D-CE80-4FF7-81BB-AFBECF7EA2C0}"/>
              </a:ext>
            </a:extLst>
          </p:cNvPr>
          <p:cNvSpPr>
            <a:spLocks noGrp="1"/>
          </p:cNvSpPr>
          <p:nvPr>
            <p:ph type="title" hasCustomPrompt="1"/>
          </p:nvPr>
        </p:nvSpPr>
        <p:spPr>
          <a:xfrm>
            <a:off x="4093464" y="2117623"/>
            <a:ext cx="4005072" cy="2977551"/>
          </a:xfrm>
          <a:solidFill>
            <a:schemeClr val="tx1"/>
          </a:solidFill>
        </p:spPr>
        <p:txBody>
          <a:bodyPr tIns="72000" bIns="216000" anchor="b">
            <a:normAutofit/>
          </a:bodyPr>
          <a:lstStyle>
            <a:lvl1pPr algn="ctr">
              <a:lnSpc>
                <a:spcPct val="85000"/>
              </a:lnSpc>
              <a:defRPr lang="ru-RU" sz="6000" b="1" kern="1200" dirty="0">
                <a:solidFill>
                  <a:schemeClr val="bg2"/>
                </a:solidFill>
                <a:latin typeface="+mj-lt"/>
                <a:ea typeface="+mn-ea"/>
                <a:cs typeface="+mn-cs"/>
              </a:defRPr>
            </a:lvl1pPr>
          </a:lstStyle>
          <a:p>
            <a:r>
              <a:rPr lang="en-US" noProof="0"/>
              <a:t>CLICK TO EDIT TITLE</a:t>
            </a:r>
          </a:p>
        </p:txBody>
      </p:sp>
      <p:sp>
        <p:nvSpPr>
          <p:cNvPr id="10" name="Rectangle 6" descr="Rectangle shape">
            <a:extLst>
              <a:ext uri="{FF2B5EF4-FFF2-40B4-BE49-F238E27FC236}">
                <a16:creationId xmlns:a16="http://schemas.microsoft.com/office/drawing/2014/main" id="{0A900D34-4B01-4389-9CFF-FFCB0CF7A3CC}"/>
              </a:ext>
            </a:extLst>
          </p:cNvPr>
          <p:cNvSpPr/>
          <p:nvPr userDrawn="1"/>
        </p:nvSpPr>
        <p:spPr>
          <a:xfrm>
            <a:off x="4922520" y="1916455"/>
            <a:ext cx="726948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Прямоугольник 14">
            <a:extLst>
              <a:ext uri="{FF2B5EF4-FFF2-40B4-BE49-F238E27FC236}">
                <a16:creationId xmlns:a16="http://schemas.microsoft.com/office/drawing/2014/main" id="{18865235-7FA6-4F58-B90E-4404EAE577DF}"/>
              </a:ext>
            </a:extLst>
          </p:cNvPr>
          <p:cNvSpPr/>
          <p:nvPr userDrawn="1"/>
        </p:nvSpPr>
        <p:spPr>
          <a:xfrm>
            <a:off x="4093463" y="5095174"/>
            <a:ext cx="4005072" cy="2240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5" descr="Rectangle shape">
            <a:extLst>
              <a:ext uri="{FF2B5EF4-FFF2-40B4-BE49-F238E27FC236}">
                <a16:creationId xmlns:a16="http://schemas.microsoft.com/office/drawing/2014/main" id="{72ED261F-FABA-4D73-8360-A897A6082FA6}"/>
              </a:ext>
            </a:extLst>
          </p:cNvPr>
          <p:cNvSpPr/>
          <p:nvPr userDrawn="1"/>
        </p:nvSpPr>
        <p:spPr>
          <a:xfrm>
            <a:off x="-1" y="5095175"/>
            <a:ext cx="726948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Subtitle 2">
            <a:extLst>
              <a:ext uri="{FF2B5EF4-FFF2-40B4-BE49-F238E27FC236}">
                <a16:creationId xmlns:a16="http://schemas.microsoft.com/office/drawing/2014/main" id="{36BBECC5-64BD-44F1-A950-4C2D9B613291}"/>
              </a:ext>
            </a:extLst>
          </p:cNvPr>
          <p:cNvSpPr>
            <a:spLocks noGrp="1"/>
          </p:cNvSpPr>
          <p:nvPr>
            <p:ph type="subTitle" idx="1"/>
          </p:nvPr>
        </p:nvSpPr>
        <p:spPr>
          <a:xfrm>
            <a:off x="4093462" y="5296342"/>
            <a:ext cx="4005073" cy="1561658"/>
          </a:xfrm>
          <a:solidFill>
            <a:schemeClr val="tx1"/>
          </a:solidFill>
        </p:spPr>
        <p:txBody>
          <a:bodyPr vert="horz" lIns="91440" tIns="90000" rIns="91440" bIns="90000" rtlCol="0" anchor="ctr" anchorCtr="0">
            <a:noAutofit/>
          </a:bodyPr>
          <a:lstStyle>
            <a:lvl1pPr marL="0" indent="0" algn="ctr">
              <a:buNone/>
              <a:defRPr lang="en-US" sz="2800" i="0">
                <a:solidFill>
                  <a:schemeClr val="bg1"/>
                </a:solidFill>
              </a:defRPr>
            </a:lvl1pPr>
          </a:lstStyle>
          <a:p>
            <a:pPr marL="228600" lvl="0" indent="-228600" algn="ctr">
              <a:spcBef>
                <a:spcPts val="600"/>
              </a:spcBef>
            </a:pPr>
            <a:r>
              <a:rPr lang="en-US" noProof="0"/>
              <a:t>Click to edit Master subtitle style</a:t>
            </a:r>
          </a:p>
        </p:txBody>
      </p:sp>
    </p:spTree>
    <p:extLst>
      <p:ext uri="{BB962C8B-B14F-4D97-AF65-F5344CB8AC3E}">
        <p14:creationId xmlns:p14="http://schemas.microsoft.com/office/powerpoint/2010/main" val="27400759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8D30891-044A-4B6F-9E44-2C5CD52CAE5A}"/>
              </a:ext>
            </a:extLst>
          </p:cNvPr>
          <p:cNvSpPr/>
          <p:nvPr userDrawn="1"/>
        </p:nvSpPr>
        <p:spPr>
          <a:xfrm>
            <a:off x="4117848" y="0"/>
            <a:ext cx="8074152"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570061FC-03E6-461D-AD5E-F586206AB6DB}"/>
              </a:ext>
            </a:extLst>
          </p:cNvPr>
          <p:cNvSpPr>
            <a:spLocks noGrp="1"/>
          </p:cNvSpPr>
          <p:nvPr>
            <p:ph type="title" hasCustomPrompt="1"/>
          </p:nvPr>
        </p:nvSpPr>
        <p:spPr>
          <a:xfrm>
            <a:off x="839788" y="2839696"/>
            <a:ext cx="5879592" cy="2136164"/>
          </a:xfrm>
          <a:solidFill>
            <a:schemeClr val="tx1"/>
          </a:solidFill>
        </p:spPr>
        <p:txBody>
          <a:bodyPr lIns="432000" tIns="1332000" rIns="288000" bIns="1188000">
            <a:normAutofit/>
          </a:bodyPr>
          <a:lstStyle>
            <a:lvl1pPr>
              <a:defRPr lang="ru-RU" sz="6000" b="1" kern="1200" dirty="0">
                <a:solidFill>
                  <a:schemeClr val="bg2"/>
                </a:solidFill>
                <a:latin typeface="+mj-lt"/>
                <a:ea typeface="+mn-ea"/>
                <a:cs typeface="+mn-cs"/>
              </a:defRPr>
            </a:lvl1pPr>
          </a:lstStyle>
          <a:p>
            <a:r>
              <a:rPr lang="en-US" noProof="0"/>
              <a:t>CLICK TO EDIT</a:t>
            </a:r>
          </a:p>
        </p:txBody>
      </p:sp>
      <p:sp>
        <p:nvSpPr>
          <p:cNvPr id="7" name="Slide Number Placeholder 6">
            <a:extLst>
              <a:ext uri="{FF2B5EF4-FFF2-40B4-BE49-F238E27FC236}">
                <a16:creationId xmlns:a16="http://schemas.microsoft.com/office/drawing/2014/main" id="{62F291F5-706F-4B04-9757-B8F1D883D295}"/>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8" name="Rectangle 6" descr="Rectangle shape">
            <a:extLst>
              <a:ext uri="{FF2B5EF4-FFF2-40B4-BE49-F238E27FC236}">
                <a16:creationId xmlns:a16="http://schemas.microsoft.com/office/drawing/2014/main" id="{34F9E77E-D12E-44C4-BDFA-352E61E1D14C}"/>
              </a:ext>
            </a:extLst>
          </p:cNvPr>
          <p:cNvSpPr/>
          <p:nvPr userDrawn="1"/>
        </p:nvSpPr>
        <p:spPr>
          <a:xfrm>
            <a:off x="1266000" y="4956850"/>
            <a:ext cx="1092600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6" descr="Rectangle shape">
            <a:extLst>
              <a:ext uri="{FF2B5EF4-FFF2-40B4-BE49-F238E27FC236}">
                <a16:creationId xmlns:a16="http://schemas.microsoft.com/office/drawing/2014/main" id="{4C5077D8-7618-454B-9F54-DDC6AF1C8BE9}"/>
              </a:ext>
            </a:extLst>
          </p:cNvPr>
          <p:cNvSpPr/>
          <p:nvPr userDrawn="1"/>
        </p:nvSpPr>
        <p:spPr>
          <a:xfrm>
            <a:off x="839789" y="4953080"/>
            <a:ext cx="426211" cy="2087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7DCA489B-C5F7-4E9C-B3E3-881B0B99FA70}"/>
              </a:ext>
            </a:extLst>
          </p:cNvPr>
          <p:cNvSpPr>
            <a:spLocks noGrp="1"/>
          </p:cNvSpPr>
          <p:nvPr>
            <p:ph type="body" idx="1"/>
          </p:nvPr>
        </p:nvSpPr>
        <p:spPr>
          <a:xfrm>
            <a:off x="836613" y="5165559"/>
            <a:ext cx="5879592" cy="892341"/>
          </a:xfrm>
          <a:solidFill>
            <a:schemeClr val="tx1"/>
          </a:solidFill>
        </p:spPr>
        <p:txBody>
          <a:bodyPr vert="horz" lIns="432000" tIns="144000" rIns="144000" bIns="144000" rtlCol="0" anchor="ctr" anchorCtr="0">
            <a:normAutofit/>
          </a:bodyPr>
          <a:lstStyle>
            <a:lvl1pPr marL="0" indent="0">
              <a:buNone/>
              <a:defRPr lang="en-US" sz="2800" i="0">
                <a:solidFill>
                  <a:schemeClr val="bg1"/>
                </a:solidFill>
              </a:defRPr>
            </a:lvl1pPr>
          </a:lstStyle>
          <a:p>
            <a:pPr marL="228600" lvl="0" indent="-228600">
              <a:lnSpc>
                <a:spcPct val="85000"/>
              </a:lnSpc>
              <a:spcBef>
                <a:spcPts val="0"/>
              </a:spcBef>
            </a:pPr>
            <a:r>
              <a:rPr lang="en-US" noProof="0"/>
              <a:t>Click to edit Master text styles</a:t>
            </a:r>
          </a:p>
        </p:txBody>
      </p:sp>
    </p:spTree>
    <p:extLst>
      <p:ext uri="{BB962C8B-B14F-4D97-AF65-F5344CB8AC3E}">
        <p14:creationId xmlns:p14="http://schemas.microsoft.com/office/powerpoint/2010/main" val="1489074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DF7EF2D-3C1A-424C-A354-A32F5C031732}"/>
              </a:ext>
            </a:extLst>
          </p:cNvPr>
          <p:cNvSpPr>
            <a:spLocks noGrp="1"/>
          </p:cNvSpPr>
          <p:nvPr>
            <p:ph type="title"/>
          </p:nvPr>
        </p:nvSpPr>
        <p:spPr>
          <a:xfrm>
            <a:off x="838200" y="365125"/>
            <a:ext cx="10515600" cy="1187811"/>
          </a:xfrm>
        </p:spPr>
        <p:txBody>
          <a:bodyPr/>
          <a:lstStyle/>
          <a:p>
            <a:r>
              <a:rPr lang="en-US" noProof="0"/>
              <a:t>Click to edit Master title style</a:t>
            </a:r>
          </a:p>
        </p:txBody>
      </p:sp>
      <p:sp>
        <p:nvSpPr>
          <p:cNvPr id="16" name="Content Placeholder 2">
            <a:extLst>
              <a:ext uri="{FF2B5EF4-FFF2-40B4-BE49-F238E27FC236}">
                <a16:creationId xmlns:a16="http://schemas.microsoft.com/office/drawing/2014/main" id="{19C5C32A-5788-45B9-9EE4-6043A12F95C3}"/>
              </a:ext>
            </a:extLst>
          </p:cNvPr>
          <p:cNvSpPr>
            <a:spLocks noGrp="1"/>
          </p:cNvSpPr>
          <p:nvPr>
            <p:ph idx="1"/>
          </p:nvPr>
        </p:nvSpPr>
        <p:spPr>
          <a:xfrm>
            <a:off x="838200" y="1825625"/>
            <a:ext cx="10515600" cy="41132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088495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ft Picture and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Title 1">
            <a:extLst>
              <a:ext uri="{FF2B5EF4-FFF2-40B4-BE49-F238E27FC236}">
                <a16:creationId xmlns:a16="http://schemas.microsoft.com/office/drawing/2014/main" id="{17D975D9-06B9-4C78-AD70-6CDDD65987DA}"/>
              </a:ext>
            </a:extLst>
          </p:cNvPr>
          <p:cNvSpPr>
            <a:spLocks noGrp="1"/>
          </p:cNvSpPr>
          <p:nvPr>
            <p:ph type="title" hasCustomPrompt="1"/>
          </p:nvPr>
        </p:nvSpPr>
        <p:spPr>
          <a:xfrm>
            <a:off x="6958722" y="2193928"/>
            <a:ext cx="4405067" cy="1325563"/>
          </a:xfrm>
        </p:spPr>
        <p:txBody>
          <a:bodyPr lIns="0" tIns="0" rIns="0" bIns="0" anchor="b" anchorCtr="0">
            <a:normAutofit/>
          </a:bodyPr>
          <a:lstStyle>
            <a:lvl1pPr>
              <a:defRPr sz="3600" b="1"/>
            </a:lvl1pPr>
          </a:lstStyle>
          <a:p>
            <a:r>
              <a:rPr lang="en-US" noProof="0"/>
              <a:t>CLICK TO EDIT MASTER TITLE</a:t>
            </a:r>
          </a:p>
        </p:txBody>
      </p:sp>
      <p:sp>
        <p:nvSpPr>
          <p:cNvPr id="20" name="Text Placeholder 2">
            <a:extLst>
              <a:ext uri="{FF2B5EF4-FFF2-40B4-BE49-F238E27FC236}">
                <a16:creationId xmlns:a16="http://schemas.microsoft.com/office/drawing/2014/main" id="{F8424E24-3E04-4F28-8CE4-6A20781987A7}"/>
              </a:ext>
            </a:extLst>
          </p:cNvPr>
          <p:cNvSpPr>
            <a:spLocks noGrp="1"/>
          </p:cNvSpPr>
          <p:nvPr>
            <p:ph type="body" idx="1"/>
          </p:nvPr>
        </p:nvSpPr>
        <p:spPr>
          <a:xfrm>
            <a:off x="6958722" y="3937409"/>
            <a:ext cx="4412151" cy="539496"/>
          </a:xfrm>
        </p:spPr>
        <p:txBody>
          <a:bodyPr lIns="0" tIns="0" rIns="0" bIns="0" anchor="b">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Text Placeholder 2">
            <a:extLst>
              <a:ext uri="{FF2B5EF4-FFF2-40B4-BE49-F238E27FC236}">
                <a16:creationId xmlns:a16="http://schemas.microsoft.com/office/drawing/2014/main" id="{5AA4AD4A-8E8A-4E95-9E11-6FE9B001838A}"/>
              </a:ext>
            </a:extLst>
          </p:cNvPr>
          <p:cNvSpPr>
            <a:spLocks noGrp="1"/>
          </p:cNvSpPr>
          <p:nvPr>
            <p:ph type="body" idx="13"/>
          </p:nvPr>
        </p:nvSpPr>
        <p:spPr>
          <a:xfrm>
            <a:off x="6958722" y="4669416"/>
            <a:ext cx="4405066" cy="1159884"/>
          </a:xfrm>
        </p:spPr>
        <p:txBody>
          <a:bodyPr lIns="0" tIns="0" rIns="0" bIns="0" anchor="t" anchorCtr="0">
            <a:normAutofit/>
          </a:bodyPr>
          <a:lstStyle>
            <a:lvl1pPr marL="0" indent="0">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2" name="Picture Placeholder 7">
            <a:extLst>
              <a:ext uri="{FF2B5EF4-FFF2-40B4-BE49-F238E27FC236}">
                <a16:creationId xmlns:a16="http://schemas.microsoft.com/office/drawing/2014/main" id="{D8E759F5-A035-4785-8820-32AD1B0FD021}"/>
              </a:ext>
            </a:extLst>
          </p:cNvPr>
          <p:cNvSpPr>
            <a:spLocks noGrp="1"/>
          </p:cNvSpPr>
          <p:nvPr>
            <p:ph type="pic" sz="quarter" idx="14"/>
          </p:nvPr>
        </p:nvSpPr>
        <p:spPr>
          <a:xfrm>
            <a:off x="0" y="1028700"/>
            <a:ext cx="6103084" cy="4800600"/>
          </a:xfrm>
        </p:spPr>
        <p:txBody>
          <a:bodyPr lIns="0" tIns="0" rIns="0" bIns="0" anchor="ctr" anchorCtr="0">
            <a:noAutofit/>
          </a:bodyPr>
          <a:lstStyle>
            <a:lvl1pPr marL="0" indent="0" algn="ctr">
              <a:buNone/>
              <a:defRPr sz="1800"/>
            </a:lvl1pPr>
          </a:lstStyle>
          <a:p>
            <a:r>
              <a:rPr lang="en-US" noProof="0"/>
              <a:t>Click icon to add picture</a:t>
            </a:r>
            <a:endParaRPr lang="en-US" noProof="0" dirty="0"/>
          </a:p>
        </p:txBody>
      </p:sp>
      <p:sp>
        <p:nvSpPr>
          <p:cNvPr id="23" name="Picture Placeholder 13">
            <a:extLst>
              <a:ext uri="{FF2B5EF4-FFF2-40B4-BE49-F238E27FC236}">
                <a16:creationId xmlns:a16="http://schemas.microsoft.com/office/drawing/2014/main" id="{027A9CD4-070D-43A3-88C7-FA9F42DA277C}"/>
              </a:ext>
            </a:extLst>
          </p:cNvPr>
          <p:cNvSpPr>
            <a:spLocks noGrp="1"/>
          </p:cNvSpPr>
          <p:nvPr>
            <p:ph type="pic" sz="quarter" idx="16"/>
          </p:nvPr>
        </p:nvSpPr>
        <p:spPr>
          <a:xfrm>
            <a:off x="9013409"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1" name="Rectangle 22" descr="Rectangle shape">
            <a:extLst>
              <a:ext uri="{FF2B5EF4-FFF2-40B4-BE49-F238E27FC236}">
                <a16:creationId xmlns:a16="http://schemas.microsoft.com/office/drawing/2014/main" id="{7BAA7414-D7E1-4BB4-98C3-E169FD560880}"/>
              </a:ext>
            </a:extLst>
          </p:cNvPr>
          <p:cNvSpPr/>
          <p:nvPr userDrawn="1"/>
        </p:nvSpPr>
        <p:spPr>
          <a:xfrm>
            <a:off x="6102067" y="3654638"/>
            <a:ext cx="3264408"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984525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DF7EF2D-3C1A-424C-A354-A32F5C031732}"/>
              </a:ext>
            </a:extLst>
          </p:cNvPr>
          <p:cNvSpPr>
            <a:spLocks noGrp="1"/>
          </p:cNvSpPr>
          <p:nvPr>
            <p:ph type="title"/>
          </p:nvPr>
        </p:nvSpPr>
        <p:spPr>
          <a:xfrm>
            <a:off x="838200" y="365125"/>
            <a:ext cx="10515600" cy="1187811"/>
          </a:xfrm>
        </p:spPr>
        <p:txBody>
          <a:bodyPr/>
          <a:lstStyle/>
          <a:p>
            <a:r>
              <a:rPr lang="en-US" noProof="0"/>
              <a:t>Click to edit Master title style</a:t>
            </a:r>
          </a:p>
        </p:txBody>
      </p:sp>
      <p:sp>
        <p:nvSpPr>
          <p:cNvPr id="10" name="Content Placeholder 3">
            <a:extLst>
              <a:ext uri="{FF2B5EF4-FFF2-40B4-BE49-F238E27FC236}">
                <a16:creationId xmlns:a16="http://schemas.microsoft.com/office/drawing/2014/main" id="{10D7E270-C747-45FB-A97F-14B73F53F901}"/>
              </a:ext>
            </a:extLst>
          </p:cNvPr>
          <p:cNvSpPr>
            <a:spLocks noGrp="1"/>
          </p:cNvSpPr>
          <p:nvPr>
            <p:ph sz="half" idx="2"/>
          </p:nvPr>
        </p:nvSpPr>
        <p:spPr>
          <a:xfrm>
            <a:off x="6172200" y="1825625"/>
            <a:ext cx="5181600" cy="41132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Placeholder 2">
            <a:extLst>
              <a:ext uri="{FF2B5EF4-FFF2-40B4-BE49-F238E27FC236}">
                <a16:creationId xmlns:a16="http://schemas.microsoft.com/office/drawing/2014/main" id="{63B39A0C-6C9B-424E-B638-435C971B9035}"/>
              </a:ext>
            </a:extLst>
          </p:cNvPr>
          <p:cNvSpPr>
            <a:spLocks noGrp="1"/>
          </p:cNvSpPr>
          <p:nvPr>
            <p:ph sz="half" idx="1"/>
          </p:nvPr>
        </p:nvSpPr>
        <p:spPr>
          <a:xfrm>
            <a:off x="838200" y="1825625"/>
            <a:ext cx="5181600" cy="41132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176681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DF7EF2D-3C1A-424C-A354-A32F5C031732}"/>
              </a:ext>
            </a:extLst>
          </p:cNvPr>
          <p:cNvSpPr>
            <a:spLocks noGrp="1"/>
          </p:cNvSpPr>
          <p:nvPr>
            <p:ph type="title"/>
          </p:nvPr>
        </p:nvSpPr>
        <p:spPr>
          <a:xfrm>
            <a:off x="838200" y="365125"/>
            <a:ext cx="10515600" cy="1187811"/>
          </a:xfrm>
        </p:spPr>
        <p:txBody>
          <a:bodyPr/>
          <a:lstStyle/>
          <a:p>
            <a:r>
              <a:rPr lang="en-US" noProof="0"/>
              <a:t>Click to edit Master title style</a:t>
            </a:r>
          </a:p>
        </p:txBody>
      </p:sp>
      <p:sp>
        <p:nvSpPr>
          <p:cNvPr id="10" name="Content Placeholder 3">
            <a:extLst>
              <a:ext uri="{FF2B5EF4-FFF2-40B4-BE49-F238E27FC236}">
                <a16:creationId xmlns:a16="http://schemas.microsoft.com/office/drawing/2014/main" id="{850A0897-12BD-44B8-A42A-3A5C2AF4D85E}"/>
              </a:ext>
            </a:extLst>
          </p:cNvPr>
          <p:cNvSpPr>
            <a:spLocks noGrp="1"/>
          </p:cNvSpPr>
          <p:nvPr>
            <p:ph sz="half" idx="2"/>
          </p:nvPr>
        </p:nvSpPr>
        <p:spPr>
          <a:xfrm>
            <a:off x="839788" y="2505075"/>
            <a:ext cx="5157787" cy="343381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4">
            <a:extLst>
              <a:ext uri="{FF2B5EF4-FFF2-40B4-BE49-F238E27FC236}">
                <a16:creationId xmlns:a16="http://schemas.microsoft.com/office/drawing/2014/main" id="{FB3B52FC-6C01-4691-8A4C-515E4AD91627}"/>
              </a:ext>
            </a:extLst>
          </p:cNvPr>
          <p:cNvSpPr>
            <a:spLocks noGrp="1"/>
          </p:cNvSpPr>
          <p:nvPr>
            <p:ph type="body" sz="quarter" idx="3"/>
          </p:nvPr>
        </p:nvSpPr>
        <p:spPr>
          <a:xfrm>
            <a:off x="6172200" y="1835405"/>
            <a:ext cx="5183188" cy="629019"/>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2" name="Content Placeholder 5">
            <a:extLst>
              <a:ext uri="{FF2B5EF4-FFF2-40B4-BE49-F238E27FC236}">
                <a16:creationId xmlns:a16="http://schemas.microsoft.com/office/drawing/2014/main" id="{7A7E6861-785E-404A-A922-8C16D9A32887}"/>
              </a:ext>
            </a:extLst>
          </p:cNvPr>
          <p:cNvSpPr>
            <a:spLocks noGrp="1"/>
          </p:cNvSpPr>
          <p:nvPr>
            <p:ph sz="quarter" idx="4"/>
          </p:nvPr>
        </p:nvSpPr>
        <p:spPr>
          <a:xfrm>
            <a:off x="6172200" y="2505075"/>
            <a:ext cx="5183188" cy="343381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2">
            <a:extLst>
              <a:ext uri="{FF2B5EF4-FFF2-40B4-BE49-F238E27FC236}">
                <a16:creationId xmlns:a16="http://schemas.microsoft.com/office/drawing/2014/main" id="{F5A918AA-979F-4672-80CF-28680D6021CA}"/>
              </a:ext>
            </a:extLst>
          </p:cNvPr>
          <p:cNvSpPr>
            <a:spLocks noGrp="1"/>
          </p:cNvSpPr>
          <p:nvPr>
            <p:ph type="body" idx="1"/>
          </p:nvPr>
        </p:nvSpPr>
        <p:spPr>
          <a:xfrm>
            <a:off x="839788" y="1835405"/>
            <a:ext cx="5157787" cy="629019"/>
          </a:xfrm>
        </p:spPr>
        <p:txBody>
          <a:bodyPr vert="horz" lIns="91440" tIns="45720" rIns="91440" bIns="45720" rtlCol="0" anchor="b">
            <a:normAutofit/>
          </a:bodyPr>
          <a:lstStyle>
            <a:lvl1pPr marL="0" indent="0">
              <a:buNone/>
              <a:defRPr lang="en-US" b="1">
                <a:solidFill>
                  <a:schemeClr val="tx1"/>
                </a:solidFill>
              </a:defRPr>
            </a:lvl1pPr>
          </a:lstStyle>
          <a:p>
            <a:pPr marL="228600" lvl="0" indent="-228600"/>
            <a:r>
              <a:rPr lang="en-US" noProof="0"/>
              <a:t>Click to edit Master text styles</a:t>
            </a:r>
          </a:p>
        </p:txBody>
      </p:sp>
    </p:spTree>
    <p:extLst>
      <p:ext uri="{BB962C8B-B14F-4D97-AF65-F5344CB8AC3E}">
        <p14:creationId xmlns:p14="http://schemas.microsoft.com/office/powerpoint/2010/main" val="664815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DF7EF2D-3C1A-424C-A354-A32F5C031732}"/>
              </a:ext>
            </a:extLst>
          </p:cNvPr>
          <p:cNvSpPr>
            <a:spLocks noGrp="1"/>
          </p:cNvSpPr>
          <p:nvPr>
            <p:ph type="title"/>
          </p:nvPr>
        </p:nvSpPr>
        <p:spPr>
          <a:xfrm>
            <a:off x="838200" y="365125"/>
            <a:ext cx="10515600" cy="1187811"/>
          </a:xfrm>
        </p:spPr>
        <p:txBody>
          <a:bodyPr/>
          <a:lstStyle/>
          <a:p>
            <a:r>
              <a:rPr lang="en-US" noProof="0"/>
              <a:t>Click to edit Master title style</a:t>
            </a:r>
          </a:p>
        </p:txBody>
      </p:sp>
    </p:spTree>
    <p:extLst>
      <p:ext uri="{BB962C8B-B14F-4D97-AF65-F5344CB8AC3E}">
        <p14:creationId xmlns:p14="http://schemas.microsoft.com/office/powerpoint/2010/main" val="4616482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1593587"/>
            <a:ext cx="1028588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DF7EF2D-3C1A-424C-A354-A32F5C031732}"/>
              </a:ext>
            </a:extLst>
          </p:cNvPr>
          <p:cNvSpPr>
            <a:spLocks noGrp="1"/>
          </p:cNvSpPr>
          <p:nvPr>
            <p:ph type="title"/>
          </p:nvPr>
        </p:nvSpPr>
        <p:spPr>
          <a:xfrm>
            <a:off x="838200" y="365125"/>
            <a:ext cx="10515600" cy="1187811"/>
          </a:xfrm>
        </p:spPr>
        <p:txBody>
          <a:bodyPr/>
          <a:lstStyle/>
          <a:p>
            <a:r>
              <a:rPr lang="en-US" noProof="0"/>
              <a:t>Click to edit Master title style</a:t>
            </a:r>
          </a:p>
        </p:txBody>
      </p:sp>
      <p:sp>
        <p:nvSpPr>
          <p:cNvPr id="8" name="Text Placeholder 7">
            <a:extLst>
              <a:ext uri="{FF2B5EF4-FFF2-40B4-BE49-F238E27FC236}">
                <a16:creationId xmlns:a16="http://schemas.microsoft.com/office/drawing/2014/main" id="{1C312BFB-BA84-40BC-BBA2-C294189319F8}"/>
              </a:ext>
            </a:extLst>
          </p:cNvPr>
          <p:cNvSpPr>
            <a:spLocks noGrp="1"/>
          </p:cNvSpPr>
          <p:nvPr>
            <p:ph type="body" sz="quarter" idx="13"/>
          </p:nvPr>
        </p:nvSpPr>
        <p:spPr>
          <a:xfrm>
            <a:off x="1511593" y="2297906"/>
            <a:ext cx="9168815" cy="2262188"/>
          </a:xfrm>
        </p:spPr>
        <p:txBody>
          <a:bodyPr anchor="ctr">
            <a:normAutofit/>
          </a:bodyPr>
          <a:lstStyle>
            <a:lvl1pPr marL="0" indent="0" algn="ctr">
              <a:buNone/>
              <a:defRPr sz="6000"/>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2658244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17" descr="Rectangle shape">
            <a:extLst>
              <a:ext uri="{FF2B5EF4-FFF2-40B4-BE49-F238E27FC236}">
                <a16:creationId xmlns:a16="http://schemas.microsoft.com/office/drawing/2014/main" id="{15D87A62-16A6-44B8-898B-65CFFD5782A1}"/>
              </a:ext>
            </a:extLst>
          </p:cNvPr>
          <p:cNvSpPr/>
          <p:nvPr userDrawn="1"/>
        </p:nvSpPr>
        <p:spPr>
          <a:xfrm>
            <a:off x="0" y="1347938"/>
            <a:ext cx="325374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3152441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DC30695-97E1-4601-8C7B-961D69628644}"/>
              </a:ext>
            </a:extLst>
          </p:cNvPr>
          <p:cNvSpPr/>
          <p:nvPr userDrawn="1"/>
        </p:nvSpPr>
        <p:spPr>
          <a:xfrm>
            <a:off x="838200" y="2385066"/>
            <a:ext cx="3749040" cy="4472933"/>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2055503"/>
            <a:ext cx="493776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Title 1">
            <a:extLst>
              <a:ext uri="{FF2B5EF4-FFF2-40B4-BE49-F238E27FC236}">
                <a16:creationId xmlns:a16="http://schemas.microsoft.com/office/drawing/2014/main" id="{5E2F7F93-6771-4952-8C83-385E2DEE1C38}"/>
              </a:ext>
            </a:extLst>
          </p:cNvPr>
          <p:cNvSpPr>
            <a:spLocks noGrp="1"/>
          </p:cNvSpPr>
          <p:nvPr>
            <p:ph type="title"/>
          </p:nvPr>
        </p:nvSpPr>
        <p:spPr>
          <a:xfrm>
            <a:off x="838200" y="457200"/>
            <a:ext cx="3749040" cy="1469907"/>
          </a:xfrm>
        </p:spPr>
        <p:txBody>
          <a:bodyPr lIns="274320" tIns="182880" rIns="274320" bIns="0" anchor="b"/>
          <a:lstStyle>
            <a:lvl1pPr>
              <a:defRPr sz="3200"/>
            </a:lvl1pPr>
          </a:lstStyle>
          <a:p>
            <a:r>
              <a:rPr lang="en-US" noProof="0"/>
              <a:t>Click to edit Master title style</a:t>
            </a:r>
          </a:p>
        </p:txBody>
      </p:sp>
      <p:sp>
        <p:nvSpPr>
          <p:cNvPr id="19" name="Text Placeholder 3">
            <a:extLst>
              <a:ext uri="{FF2B5EF4-FFF2-40B4-BE49-F238E27FC236}">
                <a16:creationId xmlns:a16="http://schemas.microsoft.com/office/drawing/2014/main" id="{140FF75E-8631-494C-BBBF-7C46D8735D77}"/>
              </a:ext>
            </a:extLst>
          </p:cNvPr>
          <p:cNvSpPr>
            <a:spLocks noGrp="1"/>
          </p:cNvSpPr>
          <p:nvPr>
            <p:ph type="body" sz="half" idx="2"/>
          </p:nvPr>
        </p:nvSpPr>
        <p:spPr>
          <a:xfrm>
            <a:off x="838200" y="2630078"/>
            <a:ext cx="3749040" cy="3238910"/>
          </a:xfrm>
        </p:spPr>
        <p:txBody>
          <a:bodyPr lIns="274320" tIns="182880" rIns="27432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0" name="Content Placeholder 2">
            <a:extLst>
              <a:ext uri="{FF2B5EF4-FFF2-40B4-BE49-F238E27FC236}">
                <a16:creationId xmlns:a16="http://schemas.microsoft.com/office/drawing/2014/main" id="{2B196433-397C-4024-BB40-8EDB069782B6}"/>
              </a:ext>
            </a:extLst>
          </p:cNvPr>
          <p:cNvSpPr>
            <a:spLocks noGrp="1"/>
          </p:cNvSpPr>
          <p:nvPr>
            <p:ph idx="1"/>
          </p:nvPr>
        </p:nvSpPr>
        <p:spPr>
          <a:xfrm>
            <a:off x="5267324" y="457201"/>
            <a:ext cx="6088063" cy="540385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62432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DC30695-97E1-4601-8C7B-961D69628644}"/>
              </a:ext>
            </a:extLst>
          </p:cNvPr>
          <p:cNvSpPr/>
          <p:nvPr userDrawn="1"/>
        </p:nvSpPr>
        <p:spPr>
          <a:xfrm>
            <a:off x="838200" y="2385066"/>
            <a:ext cx="3749040" cy="4472933"/>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1" descr="Rectangle shape">
            <a:extLst>
              <a:ext uri="{FF2B5EF4-FFF2-40B4-BE49-F238E27FC236}">
                <a16:creationId xmlns:a16="http://schemas.microsoft.com/office/drawing/2014/main" id="{5E384AC3-A3B2-41AF-859D-A91319695A80}"/>
              </a:ext>
            </a:extLst>
          </p:cNvPr>
          <p:cNvSpPr/>
          <p:nvPr userDrawn="1"/>
        </p:nvSpPr>
        <p:spPr>
          <a:xfrm>
            <a:off x="-1" y="2055503"/>
            <a:ext cx="493776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Title 1">
            <a:extLst>
              <a:ext uri="{FF2B5EF4-FFF2-40B4-BE49-F238E27FC236}">
                <a16:creationId xmlns:a16="http://schemas.microsoft.com/office/drawing/2014/main" id="{5E2F7F93-6771-4952-8C83-385E2DEE1C38}"/>
              </a:ext>
            </a:extLst>
          </p:cNvPr>
          <p:cNvSpPr>
            <a:spLocks noGrp="1"/>
          </p:cNvSpPr>
          <p:nvPr>
            <p:ph type="title"/>
          </p:nvPr>
        </p:nvSpPr>
        <p:spPr>
          <a:xfrm>
            <a:off x="838200" y="457200"/>
            <a:ext cx="3749040" cy="1469907"/>
          </a:xfrm>
        </p:spPr>
        <p:txBody>
          <a:bodyPr lIns="274320" tIns="182880" rIns="274320" bIns="0" anchor="b"/>
          <a:lstStyle>
            <a:lvl1pPr>
              <a:defRPr sz="3200"/>
            </a:lvl1pPr>
          </a:lstStyle>
          <a:p>
            <a:r>
              <a:rPr lang="en-US" noProof="0"/>
              <a:t>Click to edit Master title style</a:t>
            </a:r>
          </a:p>
        </p:txBody>
      </p:sp>
      <p:sp>
        <p:nvSpPr>
          <p:cNvPr id="19" name="Text Placeholder 3">
            <a:extLst>
              <a:ext uri="{FF2B5EF4-FFF2-40B4-BE49-F238E27FC236}">
                <a16:creationId xmlns:a16="http://schemas.microsoft.com/office/drawing/2014/main" id="{140FF75E-8631-494C-BBBF-7C46D8735D77}"/>
              </a:ext>
            </a:extLst>
          </p:cNvPr>
          <p:cNvSpPr>
            <a:spLocks noGrp="1"/>
          </p:cNvSpPr>
          <p:nvPr>
            <p:ph type="body" sz="half" idx="2"/>
          </p:nvPr>
        </p:nvSpPr>
        <p:spPr>
          <a:xfrm>
            <a:off x="838200" y="2630078"/>
            <a:ext cx="3749040" cy="3238910"/>
          </a:xfrm>
        </p:spPr>
        <p:txBody>
          <a:bodyPr lIns="274320" tIns="182880" rIns="27432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1" name="Picture Placeholder 2">
            <a:extLst>
              <a:ext uri="{FF2B5EF4-FFF2-40B4-BE49-F238E27FC236}">
                <a16:creationId xmlns:a16="http://schemas.microsoft.com/office/drawing/2014/main" id="{7644D3B2-87EE-4E9C-BEEE-DBEAEB852D59}"/>
              </a:ext>
            </a:extLst>
          </p:cNvPr>
          <p:cNvSpPr>
            <a:spLocks noGrp="1"/>
          </p:cNvSpPr>
          <p:nvPr>
            <p:ph type="pic" idx="1"/>
          </p:nvPr>
        </p:nvSpPr>
        <p:spPr>
          <a:xfrm>
            <a:off x="5267324" y="457201"/>
            <a:ext cx="6088063"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16930939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anual">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9789" y="707217"/>
            <a:ext cx="10512424" cy="606677"/>
          </a:xfrm>
        </p:spPr>
        <p:txBody>
          <a:bodyPr lIns="0" tIns="0" rIns="0" bIns="0" anchor="t"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a:t>
            </a:r>
          </a:p>
        </p:txBody>
      </p:sp>
      <p:sp>
        <p:nvSpPr>
          <p:cNvPr id="21" name="Text Placeholder 3">
            <a:extLst>
              <a:ext uri="{FF2B5EF4-FFF2-40B4-BE49-F238E27FC236}">
                <a16:creationId xmlns:a16="http://schemas.microsoft.com/office/drawing/2014/main" id="{605A03A4-E79C-49C5-A546-FF8E2D42E9D2}"/>
              </a:ext>
            </a:extLst>
          </p:cNvPr>
          <p:cNvSpPr>
            <a:spLocks noGrp="1"/>
          </p:cNvSpPr>
          <p:nvPr>
            <p:ph type="body" sz="half" idx="2"/>
          </p:nvPr>
        </p:nvSpPr>
        <p:spPr>
          <a:xfrm>
            <a:off x="883319" y="3054194"/>
            <a:ext cx="1616512" cy="519503"/>
          </a:xfrm>
        </p:spPr>
        <p:txBody>
          <a:bodyPr lIns="0" tIns="0" rIns="91440" bIns="0" anchor="t" anchorCtr="0">
            <a:normAutofit/>
          </a:bodyPr>
          <a:lstStyle>
            <a:lvl1pPr marL="0" indent="0">
              <a:lnSpc>
                <a:spcPct val="100000"/>
              </a:lnSpc>
              <a:spcBef>
                <a:spcPts val="0"/>
              </a:spcBef>
              <a:buNone/>
              <a:defRPr lang="en-US" sz="1400"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2" name="Text Placeholder 3">
            <a:extLst>
              <a:ext uri="{FF2B5EF4-FFF2-40B4-BE49-F238E27FC236}">
                <a16:creationId xmlns:a16="http://schemas.microsoft.com/office/drawing/2014/main" id="{9EA27EF7-FC6B-496C-B737-B9219950367E}"/>
              </a:ext>
            </a:extLst>
          </p:cNvPr>
          <p:cNvSpPr>
            <a:spLocks noGrp="1"/>
          </p:cNvSpPr>
          <p:nvPr>
            <p:ph type="body" sz="half" idx="34" hasCustomPrompt="1"/>
          </p:nvPr>
        </p:nvSpPr>
        <p:spPr>
          <a:xfrm>
            <a:off x="1465609" y="2023413"/>
            <a:ext cx="2752023" cy="896112"/>
          </a:xfrm>
        </p:spPr>
        <p:txBody>
          <a:bodyPr lIns="0" rIns="0" bIns="0" anchor="ctr" anchorCtr="0">
            <a:normAutofit/>
          </a:bodyPr>
          <a:lstStyle>
            <a:lvl1pPr marL="0" indent="0">
              <a:spcBef>
                <a:spcPts val="0"/>
              </a:spcBef>
              <a:buNone/>
              <a:defRPr lang="en-US" sz="2000" b="1" kern="1200" dirty="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3" name="Text Placeholder 3">
            <a:extLst>
              <a:ext uri="{FF2B5EF4-FFF2-40B4-BE49-F238E27FC236}">
                <a16:creationId xmlns:a16="http://schemas.microsoft.com/office/drawing/2014/main" id="{6C0E2C30-6E91-49DE-B7A1-6E32A19EC81D}"/>
              </a:ext>
            </a:extLst>
          </p:cNvPr>
          <p:cNvSpPr>
            <a:spLocks noGrp="1"/>
          </p:cNvSpPr>
          <p:nvPr>
            <p:ph type="body" sz="half" idx="36"/>
          </p:nvPr>
        </p:nvSpPr>
        <p:spPr>
          <a:xfrm>
            <a:off x="2512629" y="3054194"/>
            <a:ext cx="1623978" cy="519503"/>
          </a:xfrm>
        </p:spPr>
        <p:txBody>
          <a:bodyPr lIns="0" tIns="0" rIns="91440" bIns="0" anchor="t" anchorCtr="0">
            <a:normAutofit/>
          </a:bodyPr>
          <a:lstStyle>
            <a:lvl1pPr marL="0" indent="0">
              <a:lnSpc>
                <a:spcPct val="100000"/>
              </a:lnSpc>
              <a:spcBef>
                <a:spcPts val="0"/>
              </a:spcBef>
              <a:buNone/>
              <a:defRPr lang="en-US" sz="1400"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4" name="Picture Placeholder 12">
            <a:extLst>
              <a:ext uri="{FF2B5EF4-FFF2-40B4-BE49-F238E27FC236}">
                <a16:creationId xmlns:a16="http://schemas.microsoft.com/office/drawing/2014/main" id="{70BE5E73-C067-492F-BE30-5E3DADAD40EF}"/>
              </a:ext>
            </a:extLst>
          </p:cNvPr>
          <p:cNvSpPr>
            <a:spLocks noGrp="1"/>
          </p:cNvSpPr>
          <p:nvPr>
            <p:ph type="pic" sz="quarter" idx="37"/>
          </p:nvPr>
        </p:nvSpPr>
        <p:spPr>
          <a:xfrm>
            <a:off x="875852" y="3677189"/>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5" name="Picture Placeholder 12">
            <a:extLst>
              <a:ext uri="{FF2B5EF4-FFF2-40B4-BE49-F238E27FC236}">
                <a16:creationId xmlns:a16="http://schemas.microsoft.com/office/drawing/2014/main" id="{36A9B448-4FDC-41F7-941E-5BF5A129057A}"/>
              </a:ext>
            </a:extLst>
          </p:cNvPr>
          <p:cNvSpPr>
            <a:spLocks noGrp="1"/>
          </p:cNvSpPr>
          <p:nvPr>
            <p:ph type="pic" sz="quarter" idx="38"/>
          </p:nvPr>
        </p:nvSpPr>
        <p:spPr>
          <a:xfrm>
            <a:off x="2499831" y="3677189"/>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6" name="Text Placeholder 3">
            <a:extLst>
              <a:ext uri="{FF2B5EF4-FFF2-40B4-BE49-F238E27FC236}">
                <a16:creationId xmlns:a16="http://schemas.microsoft.com/office/drawing/2014/main" id="{90B3A413-8776-4B3B-931F-C132DAB3A425}"/>
              </a:ext>
            </a:extLst>
          </p:cNvPr>
          <p:cNvSpPr>
            <a:spLocks noGrp="1"/>
          </p:cNvSpPr>
          <p:nvPr>
            <p:ph type="body" sz="half" idx="39"/>
          </p:nvPr>
        </p:nvSpPr>
        <p:spPr>
          <a:xfrm>
            <a:off x="4912823" y="3054194"/>
            <a:ext cx="2113508" cy="519503"/>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7" name="Text Placeholder 3">
            <a:extLst>
              <a:ext uri="{FF2B5EF4-FFF2-40B4-BE49-F238E27FC236}">
                <a16:creationId xmlns:a16="http://schemas.microsoft.com/office/drawing/2014/main" id="{BAD0CCD5-B712-4DB2-BFE3-4D3461B29F6D}"/>
              </a:ext>
            </a:extLst>
          </p:cNvPr>
          <p:cNvSpPr>
            <a:spLocks noGrp="1"/>
          </p:cNvSpPr>
          <p:nvPr>
            <p:ph type="body" sz="half" idx="40" hasCustomPrompt="1"/>
          </p:nvPr>
        </p:nvSpPr>
        <p:spPr>
          <a:xfrm>
            <a:off x="5575353" y="2023413"/>
            <a:ext cx="1622417" cy="896112"/>
          </a:xfrm>
        </p:spPr>
        <p:txBody>
          <a:bodyPr lIns="0" rIns="0" bIns="0" anchor="ctr" anchorCtr="0">
            <a:normAutofit/>
          </a:bodyPr>
          <a:lstStyle>
            <a:lvl1pPr marL="0" indent="0">
              <a:spcBef>
                <a:spcPts val="0"/>
              </a:spcBef>
              <a:buNone/>
              <a:defRPr lang="en-US" sz="2000" b="1" kern="1200" dirty="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8" name="Picture Placeholder 12">
            <a:extLst>
              <a:ext uri="{FF2B5EF4-FFF2-40B4-BE49-F238E27FC236}">
                <a16:creationId xmlns:a16="http://schemas.microsoft.com/office/drawing/2014/main" id="{64125935-B0D3-4ABD-9BBA-A60E46D2C55C}"/>
              </a:ext>
            </a:extLst>
          </p:cNvPr>
          <p:cNvSpPr>
            <a:spLocks noGrp="1"/>
          </p:cNvSpPr>
          <p:nvPr>
            <p:ph type="pic" sz="quarter" idx="43"/>
          </p:nvPr>
        </p:nvSpPr>
        <p:spPr>
          <a:xfrm>
            <a:off x="4912823" y="3677189"/>
            <a:ext cx="2048256" cy="896112"/>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9" name="Text Placeholder 3">
            <a:extLst>
              <a:ext uri="{FF2B5EF4-FFF2-40B4-BE49-F238E27FC236}">
                <a16:creationId xmlns:a16="http://schemas.microsoft.com/office/drawing/2014/main" id="{47D3BA4D-FA26-44C8-B927-E42CC8E67B79}"/>
              </a:ext>
            </a:extLst>
          </p:cNvPr>
          <p:cNvSpPr>
            <a:spLocks noGrp="1"/>
          </p:cNvSpPr>
          <p:nvPr>
            <p:ph type="body" sz="half" idx="45"/>
          </p:nvPr>
        </p:nvSpPr>
        <p:spPr>
          <a:xfrm>
            <a:off x="7873425" y="3054194"/>
            <a:ext cx="2197044" cy="519503"/>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0" name="Text Placeholder 3">
            <a:extLst>
              <a:ext uri="{FF2B5EF4-FFF2-40B4-BE49-F238E27FC236}">
                <a16:creationId xmlns:a16="http://schemas.microsoft.com/office/drawing/2014/main" id="{2D2A84D7-2523-470B-A3C0-0140355D4F68}"/>
              </a:ext>
            </a:extLst>
          </p:cNvPr>
          <p:cNvSpPr>
            <a:spLocks noGrp="1"/>
          </p:cNvSpPr>
          <p:nvPr>
            <p:ph type="body" sz="half" idx="46" hasCustomPrompt="1"/>
          </p:nvPr>
        </p:nvSpPr>
        <p:spPr>
          <a:xfrm>
            <a:off x="8535245" y="2023413"/>
            <a:ext cx="1622417" cy="896112"/>
          </a:xfrm>
        </p:spPr>
        <p:txBody>
          <a:bodyPr lIns="0" rIns="0" bIns="0" anchor="ctr" anchorCtr="0">
            <a:normAutofit/>
          </a:bodyPr>
          <a:lstStyle>
            <a:lvl1pPr marL="0" indent="0">
              <a:spcBef>
                <a:spcPts val="0"/>
              </a:spcBef>
              <a:buNone/>
              <a:defRPr lang="en-US" sz="2000" b="1" kern="1200" dirty="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32" name="Text Placeholder 3">
            <a:extLst>
              <a:ext uri="{FF2B5EF4-FFF2-40B4-BE49-F238E27FC236}">
                <a16:creationId xmlns:a16="http://schemas.microsoft.com/office/drawing/2014/main" id="{55D1A91B-BB99-4DC7-B8F5-55514B49A9D1}"/>
              </a:ext>
            </a:extLst>
          </p:cNvPr>
          <p:cNvSpPr>
            <a:spLocks noGrp="1"/>
          </p:cNvSpPr>
          <p:nvPr>
            <p:ph type="body" sz="half" idx="49"/>
          </p:nvPr>
        </p:nvSpPr>
        <p:spPr>
          <a:xfrm>
            <a:off x="7873424" y="4355259"/>
            <a:ext cx="2197044" cy="519503"/>
          </a:xfrm>
        </p:spPr>
        <p:txBody>
          <a:bodyPr lIns="0" tIns="0" rIns="0" bIns="0" anchor="t" anchorCtr="0">
            <a:normAutofit/>
          </a:bodyPr>
          <a:lstStyle>
            <a:lvl1pPr marL="0" indent="0">
              <a:lnSpc>
                <a:spcPct val="100000"/>
              </a:lnSpc>
              <a:spcBef>
                <a:spcPts val="0"/>
              </a:spcBef>
              <a:buNone/>
              <a:defRPr lang="en-US" sz="1400" i="0"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3" name="Text Placeholder 3">
            <a:extLst>
              <a:ext uri="{FF2B5EF4-FFF2-40B4-BE49-F238E27FC236}">
                <a16:creationId xmlns:a16="http://schemas.microsoft.com/office/drawing/2014/main" id="{FFAB2C75-BBBF-4A4D-A633-7CEFFABAFE32}"/>
              </a:ext>
            </a:extLst>
          </p:cNvPr>
          <p:cNvSpPr>
            <a:spLocks noGrp="1"/>
          </p:cNvSpPr>
          <p:nvPr>
            <p:ph type="body" sz="half" idx="51"/>
          </p:nvPr>
        </p:nvSpPr>
        <p:spPr>
          <a:xfrm>
            <a:off x="4912823" y="4776173"/>
            <a:ext cx="2048256" cy="519503"/>
          </a:xfrm>
        </p:spPr>
        <p:txBody>
          <a:bodyPr lIns="0" tIns="0" rIns="0" bIns="0" anchor="t" anchorCtr="0">
            <a:normAutofit/>
          </a:bodyPr>
          <a:lstStyle>
            <a:lvl1pPr marL="0" indent="0">
              <a:lnSpc>
                <a:spcPct val="100000"/>
              </a:lnSpc>
              <a:spcBef>
                <a:spcPts val="0"/>
              </a:spcBef>
              <a:buNone/>
              <a:defRPr lang="en-US" sz="1400" i="0"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4" name="Text Placeholder 7">
            <a:extLst>
              <a:ext uri="{FF2B5EF4-FFF2-40B4-BE49-F238E27FC236}">
                <a16:creationId xmlns:a16="http://schemas.microsoft.com/office/drawing/2014/main" id="{83CD3289-0FBC-4854-8EB2-ADD41F89CA4F}"/>
              </a:ext>
            </a:extLst>
          </p:cNvPr>
          <p:cNvSpPr>
            <a:spLocks noGrp="1"/>
          </p:cNvSpPr>
          <p:nvPr>
            <p:ph type="body" sz="quarter" idx="25" hasCustomPrompt="1"/>
          </p:nvPr>
        </p:nvSpPr>
        <p:spPr>
          <a:xfrm>
            <a:off x="823358" y="2023413"/>
            <a:ext cx="558402" cy="896112"/>
          </a:xfrm>
        </p:spPr>
        <p:txBody>
          <a:bodyPr lIns="0" tIns="0" rIns="0" bIns="0">
            <a:noAutofit/>
          </a:bodyPr>
          <a:lstStyle>
            <a:lvl1pPr marL="0" indent="0" algn="l">
              <a:buNone/>
              <a:defRPr sz="7000" b="1">
                <a:solidFill>
                  <a:schemeClr val="tx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6" name="Text Placeholder 7">
            <a:extLst>
              <a:ext uri="{FF2B5EF4-FFF2-40B4-BE49-F238E27FC236}">
                <a16:creationId xmlns:a16="http://schemas.microsoft.com/office/drawing/2014/main" id="{2F18CD59-6602-4DEC-9B12-412E6BAF9283}"/>
              </a:ext>
            </a:extLst>
          </p:cNvPr>
          <p:cNvSpPr>
            <a:spLocks noGrp="1"/>
          </p:cNvSpPr>
          <p:nvPr>
            <p:ph type="body" sz="quarter" idx="52" hasCustomPrompt="1"/>
          </p:nvPr>
        </p:nvSpPr>
        <p:spPr>
          <a:xfrm>
            <a:off x="4912823" y="2023413"/>
            <a:ext cx="558402" cy="896112"/>
          </a:xfrm>
        </p:spPr>
        <p:txBody>
          <a:bodyPr lIns="0" tIns="0" rIns="0" bIns="0">
            <a:noAutofit/>
          </a:bodyPr>
          <a:lstStyle>
            <a:lvl1pPr marL="0" indent="0" algn="l">
              <a:buNone/>
              <a:defRPr sz="7000" b="1">
                <a:solidFill>
                  <a:schemeClr val="tx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7" name="Text Placeholder 7">
            <a:extLst>
              <a:ext uri="{FF2B5EF4-FFF2-40B4-BE49-F238E27FC236}">
                <a16:creationId xmlns:a16="http://schemas.microsoft.com/office/drawing/2014/main" id="{88B09568-0B94-4B51-BE65-A72C65C3D7DA}"/>
              </a:ext>
            </a:extLst>
          </p:cNvPr>
          <p:cNvSpPr>
            <a:spLocks noGrp="1"/>
          </p:cNvSpPr>
          <p:nvPr>
            <p:ph type="body" sz="quarter" idx="53" hasCustomPrompt="1"/>
          </p:nvPr>
        </p:nvSpPr>
        <p:spPr>
          <a:xfrm>
            <a:off x="7873424" y="2023413"/>
            <a:ext cx="558402" cy="896112"/>
          </a:xfrm>
        </p:spPr>
        <p:txBody>
          <a:bodyPr lIns="0" tIns="0" rIns="0" bIns="0">
            <a:noAutofit/>
          </a:bodyPr>
          <a:lstStyle>
            <a:lvl1pPr marL="0" indent="0" algn="l">
              <a:buNone/>
              <a:defRPr sz="7000" b="1">
                <a:solidFill>
                  <a:schemeClr val="tx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9" name="Picture Placeholder 13">
            <a:extLst>
              <a:ext uri="{FF2B5EF4-FFF2-40B4-BE49-F238E27FC236}">
                <a16:creationId xmlns:a16="http://schemas.microsoft.com/office/drawing/2014/main" id="{E930664F-8C64-4436-9DD1-1ECED305C6E1}"/>
              </a:ext>
            </a:extLst>
          </p:cNvPr>
          <p:cNvSpPr>
            <a:spLocks noGrp="1"/>
          </p:cNvSpPr>
          <p:nvPr>
            <p:ph type="pic" sz="quarter" idx="16"/>
          </p:nvPr>
        </p:nvSpPr>
        <p:spPr>
          <a:xfrm>
            <a:off x="7873424" y="3677189"/>
            <a:ext cx="2331720" cy="539496"/>
          </a:xfrm>
          <a:ln>
            <a:solidFill>
              <a:srgbClr val="000000">
                <a:alpha val="30196"/>
              </a:srgbClr>
            </a:solid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40" name="Text Placeholder 3">
            <a:extLst>
              <a:ext uri="{FF2B5EF4-FFF2-40B4-BE49-F238E27FC236}">
                <a16:creationId xmlns:a16="http://schemas.microsoft.com/office/drawing/2014/main" id="{315834F5-9ACD-4898-B96E-8C732881FF01}"/>
              </a:ext>
            </a:extLst>
          </p:cNvPr>
          <p:cNvSpPr>
            <a:spLocks noGrp="1"/>
          </p:cNvSpPr>
          <p:nvPr>
            <p:ph type="body" sz="half" idx="50"/>
          </p:nvPr>
        </p:nvSpPr>
        <p:spPr>
          <a:xfrm>
            <a:off x="2359124" y="5706529"/>
            <a:ext cx="8993089" cy="365122"/>
          </a:xfrm>
        </p:spPr>
        <p:txBody>
          <a:bodyPr lIns="0" tIns="0" rIns="0" bIns="0" anchor="t" anchorCtr="0">
            <a:normAutofit/>
          </a:bodyPr>
          <a:lstStyle>
            <a:lvl1pPr marL="0" indent="0" algn="r">
              <a:lnSpc>
                <a:spcPct val="100000"/>
              </a:lnSpc>
              <a:spcBef>
                <a:spcPts val="0"/>
              </a:spcBef>
              <a:buNone/>
              <a:defRPr lang="en-US" sz="120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168689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ight Picture  and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095993"/>
            <a:ext cx="5242160" cy="539496"/>
          </a:xfrm>
        </p:spPr>
        <p:txBody>
          <a:bodyPr lIns="0" tIns="0" rIns="0" bIns="0" anchor="b">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Text Placeholder 2">
            <a:extLst>
              <a:ext uri="{FF2B5EF4-FFF2-40B4-BE49-F238E27FC236}">
                <a16:creationId xmlns:a16="http://schemas.microsoft.com/office/drawing/2014/main" id="{1F5FB13D-D6DC-4762-A443-A1E33781FA69}"/>
              </a:ext>
            </a:extLst>
          </p:cNvPr>
          <p:cNvSpPr>
            <a:spLocks noGrp="1"/>
          </p:cNvSpPr>
          <p:nvPr>
            <p:ph type="body" idx="13"/>
          </p:nvPr>
        </p:nvSpPr>
        <p:spPr>
          <a:xfrm>
            <a:off x="862258" y="3828000"/>
            <a:ext cx="5233742" cy="2175392"/>
          </a:xfrm>
        </p:spPr>
        <p:txBody>
          <a:bodyPr lIns="0" tIns="0" rIns="0" bIns="0" anchor="t" anchorCtr="0">
            <a:normAutofit/>
          </a:bodyPr>
          <a:lstStyle>
            <a:lvl1pPr marL="216000" indent="-216000">
              <a:spcBef>
                <a:spcPts val="600"/>
              </a:spcBef>
              <a:buClr>
                <a:schemeClr val="bg2"/>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0" y="1391821"/>
            <a:ext cx="5262327"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3" name="Picture Placeholder 7">
            <a:extLst>
              <a:ext uri="{FF2B5EF4-FFF2-40B4-BE49-F238E27FC236}">
                <a16:creationId xmlns:a16="http://schemas.microsoft.com/office/drawing/2014/main" id="{BDF13B40-70E6-4C5A-858B-DC39631DE0F6}"/>
              </a:ext>
            </a:extLst>
          </p:cNvPr>
          <p:cNvSpPr>
            <a:spLocks noGrp="1"/>
          </p:cNvSpPr>
          <p:nvPr>
            <p:ph type="pic" sz="quarter" idx="17"/>
          </p:nvPr>
        </p:nvSpPr>
        <p:spPr>
          <a:xfrm>
            <a:off x="6959600" y="0"/>
            <a:ext cx="4370388" cy="6057900"/>
          </a:xfrm>
        </p:spPr>
        <p:txBody>
          <a:bodyPr tIns="756000" rIns="72000" anchor="ctr" anchorCtr="0">
            <a:normAutofit/>
          </a:bodyPr>
          <a:lstStyle>
            <a:lvl1pPr marL="0" indent="0" algn="ctr">
              <a:buNone/>
              <a:defRPr sz="1800"/>
            </a:lvl1pPr>
          </a:lstStyle>
          <a:p>
            <a:r>
              <a:rPr lang="en-US" noProof="0"/>
              <a:t>Click icon to add picture</a:t>
            </a:r>
            <a:endParaRPr lang="en-US" noProof="0" dirty="0"/>
          </a:p>
        </p:txBody>
      </p:sp>
      <p:sp>
        <p:nvSpPr>
          <p:cNvPr id="14" name="Rectangle 9" descr="Rectangle shape">
            <a:extLst>
              <a:ext uri="{FF2B5EF4-FFF2-40B4-BE49-F238E27FC236}">
                <a16:creationId xmlns:a16="http://schemas.microsoft.com/office/drawing/2014/main" id="{A7050B34-5735-49CB-A564-B50456B9E4D8}"/>
              </a:ext>
            </a:extLst>
          </p:cNvPr>
          <p:cNvSpPr/>
          <p:nvPr userDrawn="1"/>
        </p:nvSpPr>
        <p:spPr>
          <a:xfrm>
            <a:off x="0" y="2816577"/>
            <a:ext cx="306447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755544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Left Picture Layout">
    <p:spTree>
      <p:nvGrpSpPr>
        <p:cNvPr id="1" name=""/>
        <p:cNvGrpSpPr/>
        <p:nvPr/>
      </p:nvGrpSpPr>
      <p:grpSpPr>
        <a:xfrm>
          <a:off x="0" y="0"/>
          <a:ext cx="0" cy="0"/>
          <a:chOff x="0" y="0"/>
          <a:chExt cx="0" cy="0"/>
        </a:xfrm>
      </p:grpSpPr>
      <p:sp>
        <p:nvSpPr>
          <p:cNvPr id="10" name="Rectangle 18" descr="Rectangle shape">
            <a:extLst>
              <a:ext uri="{FF2B5EF4-FFF2-40B4-BE49-F238E27FC236}">
                <a16:creationId xmlns:a16="http://schemas.microsoft.com/office/drawing/2014/main" id="{D2154103-FC4F-4381-B8F8-EBD2FE883B77}"/>
              </a:ext>
            </a:extLst>
          </p:cNvPr>
          <p:cNvSpPr/>
          <p:nvPr userDrawn="1"/>
        </p:nvSpPr>
        <p:spPr>
          <a:xfrm>
            <a:off x="-1" y="2816577"/>
            <a:ext cx="852334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Picture Placeholder 7">
            <a:extLst>
              <a:ext uri="{FF2B5EF4-FFF2-40B4-BE49-F238E27FC236}">
                <a16:creationId xmlns:a16="http://schemas.microsoft.com/office/drawing/2014/main" id="{7BF30168-0B34-44BC-AACE-89DE62358C88}"/>
              </a:ext>
            </a:extLst>
          </p:cNvPr>
          <p:cNvSpPr>
            <a:spLocks noGrp="1"/>
          </p:cNvSpPr>
          <p:nvPr>
            <p:ph type="pic" sz="quarter" idx="14"/>
          </p:nvPr>
        </p:nvSpPr>
        <p:spPr>
          <a:xfrm>
            <a:off x="838200" y="765174"/>
            <a:ext cx="4429125" cy="6092825"/>
          </a:xfrm>
        </p:spPr>
        <p:txBody>
          <a:bodyPr lIns="0" tIns="0" rIns="0" bIns="0" anchor="ctr" anchorCtr="0">
            <a:noAutofit/>
          </a:bodyPr>
          <a:lstStyle>
            <a:lvl1pPr marL="0" indent="0" algn="ctr">
              <a:buNone/>
              <a:defRPr sz="1800"/>
            </a:lvl1pPr>
          </a:lstStyle>
          <a:p>
            <a:r>
              <a:rPr lang="en-US" noProof="0"/>
              <a:t>Click icon to add picture</a:t>
            </a: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6079061" y="1391821"/>
            <a:ext cx="5252202"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9024423"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3" name="Text Placeholder 2">
            <a:extLst>
              <a:ext uri="{FF2B5EF4-FFF2-40B4-BE49-F238E27FC236}">
                <a16:creationId xmlns:a16="http://schemas.microsoft.com/office/drawing/2014/main" id="{BEB1C6EE-FA97-4634-A102-9B45058E9E25}"/>
              </a:ext>
            </a:extLst>
          </p:cNvPr>
          <p:cNvSpPr>
            <a:spLocks noGrp="1"/>
          </p:cNvSpPr>
          <p:nvPr>
            <p:ph type="body" idx="13"/>
          </p:nvPr>
        </p:nvSpPr>
        <p:spPr>
          <a:xfrm>
            <a:off x="6107591" y="3203259"/>
            <a:ext cx="5223672" cy="2880344"/>
          </a:xfrm>
        </p:spPr>
        <p:txBody>
          <a:bodyPr lIns="0" tIns="0" rIns="0" bIns="0" anchor="t" anchorCtr="0">
            <a:normAutofit/>
          </a:bodyPr>
          <a:lstStyle>
            <a:lvl1pPr marL="216000" indent="-216000">
              <a:spcBef>
                <a:spcPts val="600"/>
              </a:spcBef>
              <a:buClr>
                <a:schemeClr val="bg2"/>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Tree>
    <p:extLst>
      <p:ext uri="{BB962C8B-B14F-4D97-AF65-F5344CB8AC3E}">
        <p14:creationId xmlns:p14="http://schemas.microsoft.com/office/powerpoint/2010/main" val="909142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cons and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3721639"/>
            <a:ext cx="4405067" cy="539496"/>
          </a:xfrm>
        </p:spPr>
        <p:txBody>
          <a:bodyPr lIns="0" tIns="0" rIns="0" bIns="0" anchor="b">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Text Placeholder 2">
            <a:extLst>
              <a:ext uri="{FF2B5EF4-FFF2-40B4-BE49-F238E27FC236}">
                <a16:creationId xmlns:a16="http://schemas.microsoft.com/office/drawing/2014/main" id="{1F5FB13D-D6DC-4762-A443-A1E33781FA69}"/>
              </a:ext>
            </a:extLst>
          </p:cNvPr>
          <p:cNvSpPr>
            <a:spLocks noGrp="1"/>
          </p:cNvSpPr>
          <p:nvPr>
            <p:ph type="body" idx="13"/>
          </p:nvPr>
        </p:nvSpPr>
        <p:spPr>
          <a:xfrm>
            <a:off x="6284490" y="1648384"/>
            <a:ext cx="4955429" cy="386922"/>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1985383"/>
            <a:ext cx="4422014" cy="1325563"/>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13" name="Picture Placeholder 7">
            <a:extLst>
              <a:ext uri="{FF2B5EF4-FFF2-40B4-BE49-F238E27FC236}">
                <a16:creationId xmlns:a16="http://schemas.microsoft.com/office/drawing/2014/main" id="{BDF13B40-70E6-4C5A-858B-DC39631DE0F6}"/>
              </a:ext>
            </a:extLst>
          </p:cNvPr>
          <p:cNvSpPr>
            <a:spLocks noGrp="1"/>
          </p:cNvSpPr>
          <p:nvPr>
            <p:ph type="pic" sz="quarter" idx="17"/>
          </p:nvPr>
        </p:nvSpPr>
        <p:spPr>
          <a:xfrm>
            <a:off x="5295403" y="1303786"/>
            <a:ext cx="731520" cy="731520"/>
          </a:xfrm>
        </p:spPr>
        <p:txBody>
          <a:bodyPr lIns="0" tIns="0" rIns="0" bIns="0" anchor="ctr" anchorCtr="0">
            <a:noAutofit/>
          </a:bodyPr>
          <a:lstStyle>
            <a:lvl1pPr marL="0" indent="0" algn="ctr">
              <a:buNone/>
              <a:defRPr sz="400"/>
            </a:lvl1pPr>
          </a:lstStyle>
          <a:p>
            <a:r>
              <a:rPr lang="en-US" noProof="0"/>
              <a:t>Click icon to add picture</a:t>
            </a:r>
            <a:endParaRPr lang="en-US" noProof="0" dirty="0"/>
          </a:p>
        </p:txBody>
      </p:sp>
      <p:sp>
        <p:nvSpPr>
          <p:cNvPr id="14" name="Picture Placeholder 7">
            <a:extLst>
              <a:ext uri="{FF2B5EF4-FFF2-40B4-BE49-F238E27FC236}">
                <a16:creationId xmlns:a16="http://schemas.microsoft.com/office/drawing/2014/main" id="{0AFA18C9-04D0-44DF-808A-2C34FCE9E7D7}"/>
              </a:ext>
            </a:extLst>
          </p:cNvPr>
          <p:cNvSpPr>
            <a:spLocks noGrp="1"/>
          </p:cNvSpPr>
          <p:nvPr>
            <p:ph type="pic" sz="quarter" idx="18"/>
          </p:nvPr>
        </p:nvSpPr>
        <p:spPr>
          <a:xfrm>
            <a:off x="5295403" y="4838737"/>
            <a:ext cx="731520" cy="731520"/>
          </a:xfrm>
        </p:spPr>
        <p:txBody>
          <a:bodyPr lIns="0" tIns="0" rIns="0" bIns="0" anchor="ctr" anchorCtr="0">
            <a:noAutofit/>
          </a:bodyPr>
          <a:lstStyle>
            <a:lvl1pPr marL="0" indent="0" algn="ctr">
              <a:buNone/>
              <a:defRPr sz="400"/>
            </a:lvl1pPr>
          </a:lstStyle>
          <a:p>
            <a:r>
              <a:rPr lang="en-US" noProof="0"/>
              <a:t>Click icon to add picture</a:t>
            </a:r>
            <a:endParaRPr lang="en-US" noProof="0" dirty="0"/>
          </a:p>
        </p:txBody>
      </p:sp>
      <p:sp>
        <p:nvSpPr>
          <p:cNvPr id="15" name="Picture Placeholder 7">
            <a:extLst>
              <a:ext uri="{FF2B5EF4-FFF2-40B4-BE49-F238E27FC236}">
                <a16:creationId xmlns:a16="http://schemas.microsoft.com/office/drawing/2014/main" id="{6588C383-1FFC-421F-B64D-C20A8FF1D912}"/>
              </a:ext>
            </a:extLst>
          </p:cNvPr>
          <p:cNvSpPr>
            <a:spLocks noGrp="1"/>
          </p:cNvSpPr>
          <p:nvPr>
            <p:ph type="pic" sz="quarter" idx="19"/>
          </p:nvPr>
        </p:nvSpPr>
        <p:spPr>
          <a:xfrm>
            <a:off x="5295403" y="3660420"/>
            <a:ext cx="731520" cy="731520"/>
          </a:xfrm>
        </p:spPr>
        <p:txBody>
          <a:bodyPr lIns="0" tIns="0" rIns="0" bIns="0" anchor="ctr" anchorCtr="0">
            <a:noAutofit/>
          </a:bodyPr>
          <a:lstStyle>
            <a:lvl1pPr marL="0" indent="0" algn="ctr">
              <a:buNone/>
              <a:defRPr sz="400"/>
            </a:lvl1pPr>
          </a:lstStyle>
          <a:p>
            <a:r>
              <a:rPr lang="en-US" noProof="0"/>
              <a:t>Click icon to add picture</a:t>
            </a:r>
            <a:endParaRPr lang="en-US" noProof="0" dirty="0"/>
          </a:p>
        </p:txBody>
      </p:sp>
      <p:sp>
        <p:nvSpPr>
          <p:cNvPr id="16" name="Picture Placeholder 7">
            <a:extLst>
              <a:ext uri="{FF2B5EF4-FFF2-40B4-BE49-F238E27FC236}">
                <a16:creationId xmlns:a16="http://schemas.microsoft.com/office/drawing/2014/main" id="{41C4D3D8-E6E7-4E66-B661-6F7F594B2B8E}"/>
              </a:ext>
            </a:extLst>
          </p:cNvPr>
          <p:cNvSpPr>
            <a:spLocks noGrp="1"/>
          </p:cNvSpPr>
          <p:nvPr>
            <p:ph type="pic" sz="quarter" idx="20"/>
          </p:nvPr>
        </p:nvSpPr>
        <p:spPr>
          <a:xfrm>
            <a:off x="5295403" y="2482103"/>
            <a:ext cx="731520" cy="731520"/>
          </a:xfrm>
        </p:spPr>
        <p:txBody>
          <a:bodyPr lIns="0" tIns="0" rIns="0" bIns="0" anchor="ctr" anchorCtr="0">
            <a:noAutofit/>
          </a:bodyPr>
          <a:lstStyle>
            <a:lvl1pPr marL="0" indent="0" algn="ctr">
              <a:buNone/>
              <a:defRPr sz="400"/>
            </a:lvl1pPr>
          </a:lstStyle>
          <a:p>
            <a:r>
              <a:rPr lang="en-US" noProof="0"/>
              <a:t>Click icon to add picture</a:t>
            </a:r>
            <a:endParaRPr lang="en-US" noProof="0" dirty="0"/>
          </a:p>
        </p:txBody>
      </p:sp>
      <p:sp>
        <p:nvSpPr>
          <p:cNvPr id="17" name="Text Placeholder 2">
            <a:extLst>
              <a:ext uri="{FF2B5EF4-FFF2-40B4-BE49-F238E27FC236}">
                <a16:creationId xmlns:a16="http://schemas.microsoft.com/office/drawing/2014/main" id="{F0D239C0-D332-4295-B0D2-EE7E153AEF85}"/>
              </a:ext>
            </a:extLst>
          </p:cNvPr>
          <p:cNvSpPr>
            <a:spLocks noGrp="1"/>
          </p:cNvSpPr>
          <p:nvPr>
            <p:ph type="body" idx="21"/>
          </p:nvPr>
        </p:nvSpPr>
        <p:spPr>
          <a:xfrm>
            <a:off x="6284490" y="1026327"/>
            <a:ext cx="4955429" cy="539496"/>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8" name="Text Placeholder 2">
            <a:extLst>
              <a:ext uri="{FF2B5EF4-FFF2-40B4-BE49-F238E27FC236}">
                <a16:creationId xmlns:a16="http://schemas.microsoft.com/office/drawing/2014/main" id="{3F24AAA0-C33F-4C49-B5BA-CCA4DF164082}"/>
              </a:ext>
            </a:extLst>
          </p:cNvPr>
          <p:cNvSpPr>
            <a:spLocks noGrp="1"/>
          </p:cNvSpPr>
          <p:nvPr>
            <p:ph type="body" idx="22"/>
          </p:nvPr>
        </p:nvSpPr>
        <p:spPr>
          <a:xfrm>
            <a:off x="6284490" y="5186182"/>
            <a:ext cx="4955429" cy="386922"/>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Text Placeholder 2">
            <a:extLst>
              <a:ext uri="{FF2B5EF4-FFF2-40B4-BE49-F238E27FC236}">
                <a16:creationId xmlns:a16="http://schemas.microsoft.com/office/drawing/2014/main" id="{F15EA430-9504-4CC7-90B9-8BAC49418BCE}"/>
              </a:ext>
            </a:extLst>
          </p:cNvPr>
          <p:cNvSpPr>
            <a:spLocks noGrp="1"/>
          </p:cNvSpPr>
          <p:nvPr>
            <p:ph type="body" idx="23"/>
          </p:nvPr>
        </p:nvSpPr>
        <p:spPr>
          <a:xfrm>
            <a:off x="6284490" y="4564125"/>
            <a:ext cx="4955429" cy="539496"/>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Text Placeholder 2">
            <a:extLst>
              <a:ext uri="{FF2B5EF4-FFF2-40B4-BE49-F238E27FC236}">
                <a16:creationId xmlns:a16="http://schemas.microsoft.com/office/drawing/2014/main" id="{2452F643-0A90-42B8-A436-966F84D9136B}"/>
              </a:ext>
            </a:extLst>
          </p:cNvPr>
          <p:cNvSpPr>
            <a:spLocks noGrp="1"/>
          </p:cNvSpPr>
          <p:nvPr>
            <p:ph type="body" idx="24"/>
          </p:nvPr>
        </p:nvSpPr>
        <p:spPr>
          <a:xfrm>
            <a:off x="6284490" y="4006916"/>
            <a:ext cx="4955429" cy="386922"/>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Text Placeholder 2">
            <a:extLst>
              <a:ext uri="{FF2B5EF4-FFF2-40B4-BE49-F238E27FC236}">
                <a16:creationId xmlns:a16="http://schemas.microsoft.com/office/drawing/2014/main" id="{08A7C240-D1B7-4005-B9AF-81E3B026A242}"/>
              </a:ext>
            </a:extLst>
          </p:cNvPr>
          <p:cNvSpPr>
            <a:spLocks noGrp="1"/>
          </p:cNvSpPr>
          <p:nvPr>
            <p:ph type="body" idx="25"/>
          </p:nvPr>
        </p:nvSpPr>
        <p:spPr>
          <a:xfrm>
            <a:off x="6284490" y="3384859"/>
            <a:ext cx="4955429" cy="539496"/>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2" name="Text Placeholder 2">
            <a:extLst>
              <a:ext uri="{FF2B5EF4-FFF2-40B4-BE49-F238E27FC236}">
                <a16:creationId xmlns:a16="http://schemas.microsoft.com/office/drawing/2014/main" id="{6E6F2B4F-B958-4180-9985-068471C0E34E}"/>
              </a:ext>
            </a:extLst>
          </p:cNvPr>
          <p:cNvSpPr>
            <a:spLocks noGrp="1"/>
          </p:cNvSpPr>
          <p:nvPr>
            <p:ph type="body" idx="26"/>
          </p:nvPr>
        </p:nvSpPr>
        <p:spPr>
          <a:xfrm>
            <a:off x="6284490" y="2827650"/>
            <a:ext cx="4955429" cy="386922"/>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3" name="Text Placeholder 2">
            <a:extLst>
              <a:ext uri="{FF2B5EF4-FFF2-40B4-BE49-F238E27FC236}">
                <a16:creationId xmlns:a16="http://schemas.microsoft.com/office/drawing/2014/main" id="{09A84110-1CE1-45A4-BFE9-E44A4D9F4FF5}"/>
              </a:ext>
            </a:extLst>
          </p:cNvPr>
          <p:cNvSpPr>
            <a:spLocks noGrp="1"/>
          </p:cNvSpPr>
          <p:nvPr>
            <p:ph type="body" idx="27"/>
          </p:nvPr>
        </p:nvSpPr>
        <p:spPr>
          <a:xfrm>
            <a:off x="6284490" y="2205593"/>
            <a:ext cx="4955429" cy="539496"/>
          </a:xfrm>
        </p:spPr>
        <p:txBody>
          <a:bodyPr lIns="0" tIns="0" rIns="0" bIns="0" anchor="b">
            <a:normAutofit/>
          </a:bodyPr>
          <a:lstStyle>
            <a:lvl1pPr marL="0" indent="0">
              <a:buNone/>
              <a:defRPr sz="20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4" name="Rectangle 13" descr="Rectangle shape">
            <a:extLst>
              <a:ext uri="{FF2B5EF4-FFF2-40B4-BE49-F238E27FC236}">
                <a16:creationId xmlns:a16="http://schemas.microsoft.com/office/drawing/2014/main" id="{4553F3B7-CCC3-488E-B551-867E00CF0DB6}"/>
              </a:ext>
            </a:extLst>
          </p:cNvPr>
          <p:cNvSpPr/>
          <p:nvPr userDrawn="1"/>
        </p:nvSpPr>
        <p:spPr>
          <a:xfrm>
            <a:off x="0" y="3442217"/>
            <a:ext cx="309600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268747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uter and Content Layout">
    <p:spTree>
      <p:nvGrpSpPr>
        <p:cNvPr id="1" name=""/>
        <p:cNvGrpSpPr/>
        <p:nvPr/>
      </p:nvGrpSpPr>
      <p:grpSpPr>
        <a:xfrm>
          <a:off x="0" y="0"/>
          <a:ext cx="0" cy="0"/>
          <a:chOff x="0" y="0"/>
          <a:chExt cx="0" cy="0"/>
        </a:xfrm>
      </p:grpSpPr>
      <p:sp>
        <p:nvSpPr>
          <p:cNvPr id="14" name="Rectangle 13" descr="Rectangle shape">
            <a:extLst>
              <a:ext uri="{FF2B5EF4-FFF2-40B4-BE49-F238E27FC236}">
                <a16:creationId xmlns:a16="http://schemas.microsoft.com/office/drawing/2014/main" id="{0348B992-DA91-41CC-A9C7-B1E6405BB768}"/>
              </a:ext>
            </a:extLst>
          </p:cNvPr>
          <p:cNvSpPr/>
          <p:nvPr userDrawn="1"/>
        </p:nvSpPr>
        <p:spPr>
          <a:xfrm>
            <a:off x="1" y="3120256"/>
            <a:ext cx="9223966"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864" y="871857"/>
            <a:ext cx="5076191" cy="5114286"/>
          </a:xfrm>
          <a:prstGeom prst="rect">
            <a:avLst/>
          </a:prstGeom>
        </p:spPr>
      </p:pic>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Title 1">
            <a:extLst>
              <a:ext uri="{FF2B5EF4-FFF2-40B4-BE49-F238E27FC236}">
                <a16:creationId xmlns:a16="http://schemas.microsoft.com/office/drawing/2014/main" id="{17D975D9-06B9-4C78-AD70-6CDDD65987DA}"/>
              </a:ext>
            </a:extLst>
          </p:cNvPr>
          <p:cNvSpPr>
            <a:spLocks noGrp="1"/>
          </p:cNvSpPr>
          <p:nvPr>
            <p:ph type="title" hasCustomPrompt="1"/>
          </p:nvPr>
        </p:nvSpPr>
        <p:spPr>
          <a:xfrm>
            <a:off x="6958722" y="1656048"/>
            <a:ext cx="4405067" cy="1325563"/>
          </a:xfrm>
        </p:spPr>
        <p:txBody>
          <a:bodyPr lIns="0" tIns="0" rIns="0" bIns="0" anchor="b" anchorCtr="0">
            <a:normAutofit/>
          </a:bodyPr>
          <a:lstStyle>
            <a:lvl1pPr>
              <a:defRPr sz="3600" b="1"/>
            </a:lvl1pPr>
          </a:lstStyle>
          <a:p>
            <a:r>
              <a:rPr lang="en-US" noProof="0"/>
              <a:t>CLICK TO EDIT MASTER TITLE</a:t>
            </a:r>
          </a:p>
        </p:txBody>
      </p:sp>
      <p:sp>
        <p:nvSpPr>
          <p:cNvPr id="20" name="Text Placeholder 2">
            <a:extLst>
              <a:ext uri="{FF2B5EF4-FFF2-40B4-BE49-F238E27FC236}">
                <a16:creationId xmlns:a16="http://schemas.microsoft.com/office/drawing/2014/main" id="{F8424E24-3E04-4F28-8CE4-6A20781987A7}"/>
              </a:ext>
            </a:extLst>
          </p:cNvPr>
          <p:cNvSpPr>
            <a:spLocks noGrp="1"/>
          </p:cNvSpPr>
          <p:nvPr>
            <p:ph type="body" idx="1"/>
          </p:nvPr>
        </p:nvSpPr>
        <p:spPr>
          <a:xfrm>
            <a:off x="6958722" y="3495781"/>
            <a:ext cx="4412151" cy="539496"/>
          </a:xfrm>
        </p:spPr>
        <p:txBody>
          <a:bodyPr lIns="0" tIns="0" rIns="0" bIns="0" anchor="b"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Text Placeholder 2">
            <a:extLst>
              <a:ext uri="{FF2B5EF4-FFF2-40B4-BE49-F238E27FC236}">
                <a16:creationId xmlns:a16="http://schemas.microsoft.com/office/drawing/2014/main" id="{5AA4AD4A-8E8A-4E95-9E11-6FE9B001838A}"/>
              </a:ext>
            </a:extLst>
          </p:cNvPr>
          <p:cNvSpPr>
            <a:spLocks noGrp="1"/>
          </p:cNvSpPr>
          <p:nvPr>
            <p:ph type="body" idx="13"/>
          </p:nvPr>
        </p:nvSpPr>
        <p:spPr>
          <a:xfrm>
            <a:off x="6942680" y="4179662"/>
            <a:ext cx="4405066" cy="1159884"/>
          </a:xfrm>
        </p:spPr>
        <p:txBody>
          <a:bodyPr lIns="0" tIns="0" rIns="0" bIns="0" anchor="t" anchorCtr="0">
            <a:normAutofit/>
          </a:bodyPr>
          <a:lstStyle>
            <a:lvl1pPr marL="216000" indent="-216000">
              <a:spcBef>
                <a:spcPts val="600"/>
              </a:spcBef>
              <a:buClr>
                <a:schemeClr val="accent1"/>
              </a:buClr>
              <a:buFont typeface="Wingdings" panose="05000000000000000000" pitchFamily="2" charset="2"/>
              <a:buChar char="§"/>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2" name="Picture Placeholder 7">
            <a:extLst>
              <a:ext uri="{FF2B5EF4-FFF2-40B4-BE49-F238E27FC236}">
                <a16:creationId xmlns:a16="http://schemas.microsoft.com/office/drawing/2014/main" id="{D8E759F5-A035-4785-8820-32AD1B0FD021}"/>
              </a:ext>
            </a:extLst>
          </p:cNvPr>
          <p:cNvSpPr>
            <a:spLocks noGrp="1"/>
          </p:cNvSpPr>
          <p:nvPr>
            <p:ph type="pic" sz="quarter" idx="14"/>
          </p:nvPr>
        </p:nvSpPr>
        <p:spPr>
          <a:xfrm>
            <a:off x="1284270" y="1243173"/>
            <a:ext cx="4387066" cy="2427874"/>
          </a:xfrm>
        </p:spPr>
        <p:txBody>
          <a:bodyPr lIns="0" tIns="0" rIns="0" bIns="0" anchor="ctr" anchorCtr="0">
            <a:noAutofit/>
          </a:bodyPr>
          <a:lstStyle>
            <a:lvl1pPr marL="0" indent="0" algn="ctr">
              <a:buNone/>
              <a:defRPr sz="1800"/>
            </a:lvl1pPr>
          </a:lstStyle>
          <a:p>
            <a:r>
              <a:rPr lang="en-US" noProof="0"/>
              <a:t>Click icon to add picture</a:t>
            </a:r>
            <a:endParaRPr lang="en-US" noProof="0" dirty="0"/>
          </a:p>
        </p:txBody>
      </p:sp>
      <p:sp>
        <p:nvSpPr>
          <p:cNvPr id="23" name="Picture Placeholder 13">
            <a:extLst>
              <a:ext uri="{FF2B5EF4-FFF2-40B4-BE49-F238E27FC236}">
                <a16:creationId xmlns:a16="http://schemas.microsoft.com/office/drawing/2014/main" id="{027A9CD4-070D-43A3-88C7-FA9F42DA277C}"/>
              </a:ext>
            </a:extLst>
          </p:cNvPr>
          <p:cNvSpPr>
            <a:spLocks noGrp="1"/>
          </p:cNvSpPr>
          <p:nvPr>
            <p:ph type="pic" sz="quarter" idx="16"/>
          </p:nvPr>
        </p:nvSpPr>
        <p:spPr>
          <a:xfrm>
            <a:off x="9013409"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779381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nd Title Layout">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252D122-994D-483A-BEAE-EB42A0E0961E}"/>
              </a:ext>
            </a:extLst>
          </p:cNvPr>
          <p:cNvSpPr/>
          <p:nvPr userDrawn="1"/>
        </p:nvSpPr>
        <p:spPr>
          <a:xfrm>
            <a:off x="3919728" y="-1"/>
            <a:ext cx="4352400" cy="1819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Picture Placeholder 7">
            <a:extLst>
              <a:ext uri="{FF2B5EF4-FFF2-40B4-BE49-F238E27FC236}">
                <a16:creationId xmlns:a16="http://schemas.microsoft.com/office/drawing/2014/main" id="{BDF13B40-70E6-4C5A-858B-DC39631DE0F6}"/>
              </a:ext>
            </a:extLst>
          </p:cNvPr>
          <p:cNvSpPr>
            <a:spLocks noGrp="1"/>
          </p:cNvSpPr>
          <p:nvPr>
            <p:ph type="pic" sz="quarter" idx="17"/>
          </p:nvPr>
        </p:nvSpPr>
        <p:spPr>
          <a:xfrm>
            <a:off x="0" y="2299716"/>
            <a:ext cx="11352213" cy="3758184"/>
          </a:xfrm>
        </p:spPr>
        <p:txBody>
          <a:bodyPr tIns="756000" rIns="72000" anchor="ctr" anchorCtr="0">
            <a:normAutofit/>
          </a:bodyPr>
          <a:lstStyle>
            <a:lvl1pPr marL="0" indent="0" algn="ctr">
              <a:buNone/>
              <a:defRPr sz="1800"/>
            </a:lvl1pPr>
          </a:lstStyle>
          <a:p>
            <a:r>
              <a:rPr lang="en-US" noProof="0"/>
              <a:t>Click icon to add picture</a:t>
            </a:r>
            <a:endParaRPr lang="en-US" noProof="0" dirty="0"/>
          </a:p>
        </p:txBody>
      </p:sp>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3919728" y="0"/>
            <a:ext cx="4352544" cy="1737360"/>
          </a:xfrm>
          <a:noFill/>
        </p:spPr>
        <p:txBody>
          <a:bodyPr lIns="0" tIns="180000" rIns="0" bIns="0" anchor="ctr" anchorCtr="0">
            <a:normAutofit/>
          </a:bodyPr>
          <a:lstStyle>
            <a:lvl1pPr marL="0" algn="ctr" defTabSz="914400" rtl="0" eaLnBrk="1" latinLnBrk="0" hangingPunct="1">
              <a:lnSpc>
                <a:spcPct val="90000"/>
              </a:lnSpc>
              <a:spcBef>
                <a:spcPct val="0"/>
              </a:spcBef>
              <a:buNone/>
              <a:defRPr lang="ru-RU" sz="3600" b="1" kern="1200" dirty="0">
                <a:solidFill>
                  <a:schemeClr val="bg2"/>
                </a:solidFill>
                <a:latin typeface="+mj-lt"/>
                <a:ea typeface="+mj-ea"/>
                <a:cs typeface="+mj-cs"/>
              </a:defRPr>
            </a:lvl1pPr>
          </a:lstStyle>
          <a:p>
            <a:r>
              <a:rPr lang="en-US" noProof="0"/>
              <a:t>CLICK TO EDIT MASTER TITLE</a:t>
            </a:r>
          </a:p>
        </p:txBody>
      </p:sp>
      <p:sp>
        <p:nvSpPr>
          <p:cNvPr id="12" name="Picture Placeholder 13">
            <a:extLst>
              <a:ext uri="{FF2B5EF4-FFF2-40B4-BE49-F238E27FC236}">
                <a16:creationId xmlns:a16="http://schemas.microsoft.com/office/drawing/2014/main" id="{EE15F6C3-281B-4328-BDB8-4C898228A1B0}"/>
              </a:ext>
            </a:extLst>
          </p:cNvPr>
          <p:cNvSpPr>
            <a:spLocks noGrp="1"/>
          </p:cNvSpPr>
          <p:nvPr>
            <p:ph type="pic" sz="quarter" idx="16"/>
          </p:nvPr>
        </p:nvSpPr>
        <p:spPr>
          <a:xfrm>
            <a:off x="839788"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7" name="Text Placeholder 6">
            <a:extLst>
              <a:ext uri="{FF2B5EF4-FFF2-40B4-BE49-F238E27FC236}">
                <a16:creationId xmlns:a16="http://schemas.microsoft.com/office/drawing/2014/main" id="{2685A6CA-852E-4D31-8861-0347B4869D82}"/>
              </a:ext>
            </a:extLst>
          </p:cNvPr>
          <p:cNvSpPr>
            <a:spLocks noGrp="1"/>
          </p:cNvSpPr>
          <p:nvPr>
            <p:ph type="body" sz="quarter" idx="18"/>
          </p:nvPr>
        </p:nvSpPr>
        <p:spPr>
          <a:xfrm>
            <a:off x="3919728" y="1732572"/>
            <a:ext cx="4352400" cy="1404000"/>
          </a:xfrm>
          <a:solidFill>
            <a:schemeClr val="tx1"/>
          </a:solidFill>
        </p:spPr>
        <p:txBody>
          <a:bodyPr lIns="180000" tIns="360000" rIns="180000" bIns="0">
            <a:normAutofit/>
          </a:bodyPr>
          <a:lstStyle>
            <a:lvl1pPr marL="0" indent="0" algn="ctr">
              <a:buNone/>
              <a:defRPr sz="1800" b="1" i="0">
                <a:solidFill>
                  <a:schemeClr val="bg1"/>
                </a:solidFill>
              </a:defRPr>
            </a:lvl1pPr>
            <a:lvl2pPr marL="457200" indent="0">
              <a:buNone/>
              <a:defRPr i="1">
                <a:solidFill>
                  <a:schemeClr val="bg1"/>
                </a:solidFill>
              </a:defRPr>
            </a:lvl2pPr>
            <a:lvl3pPr>
              <a:defRPr i="1">
                <a:solidFill>
                  <a:schemeClr val="bg1"/>
                </a:solidFill>
              </a:defRPr>
            </a:lvl3pPr>
            <a:lvl4pPr>
              <a:defRPr i="1">
                <a:solidFill>
                  <a:schemeClr val="bg1"/>
                </a:solidFill>
              </a:defRPr>
            </a:lvl4pPr>
            <a:lvl5pPr>
              <a:defRPr i="1">
                <a:solidFill>
                  <a:schemeClr val="bg1"/>
                </a:solidFill>
              </a:defRPr>
            </a:lvl5pPr>
          </a:lstStyle>
          <a:p>
            <a:pPr lvl="0"/>
            <a:r>
              <a:rPr lang="en-US" noProof="0"/>
              <a:t>Click to edit Master text styles</a:t>
            </a:r>
          </a:p>
        </p:txBody>
      </p:sp>
      <p:sp>
        <p:nvSpPr>
          <p:cNvPr id="10" name="Rectangle 23" descr="Rectangle shape">
            <a:extLst>
              <a:ext uri="{FF2B5EF4-FFF2-40B4-BE49-F238E27FC236}">
                <a16:creationId xmlns:a16="http://schemas.microsoft.com/office/drawing/2014/main" id="{A5229D97-30B4-42B0-8D6E-5BE4A017D8F7}"/>
              </a:ext>
            </a:extLst>
          </p:cNvPr>
          <p:cNvSpPr/>
          <p:nvPr userDrawn="1"/>
        </p:nvSpPr>
        <p:spPr>
          <a:xfrm>
            <a:off x="5089200" y="1528090"/>
            <a:ext cx="710280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363445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Blocks Content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21790C1-778D-449B-9C8D-C9FC1B327D01}"/>
              </a:ext>
            </a:extLst>
          </p:cNvPr>
          <p:cNvSpPr>
            <a:spLocks noGrp="1"/>
          </p:cNvSpPr>
          <p:nvPr>
            <p:ph type="dt" sz="half" idx="10"/>
          </p:nvPr>
        </p:nvSpPr>
        <p:spPr/>
        <p:txBody>
          <a:bodyPr/>
          <a:lstStyle/>
          <a:p>
            <a:r>
              <a:rPr lang="en-US" noProof="0" dirty="0"/>
              <a:t>MM.DD.20XX</a:t>
            </a:r>
          </a:p>
        </p:txBody>
      </p:sp>
      <p:sp>
        <p:nvSpPr>
          <p:cNvPr id="4" name="Footer Placeholder 3">
            <a:extLst>
              <a:ext uri="{FF2B5EF4-FFF2-40B4-BE49-F238E27FC236}">
                <a16:creationId xmlns:a16="http://schemas.microsoft.com/office/drawing/2014/main" id="{FFFF8FD5-F70C-4F63-B90E-47DD23FC01C3}"/>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p:txBody>
          <a:bodyPr/>
          <a:lstStyle/>
          <a:p>
            <a:fld id="{D9BB3731-526F-4638-85F8-715D717FFC12}" type="slidenum">
              <a:rPr lang="en-US" noProof="0" smtClean="0"/>
              <a:t>‹nr.›</a:t>
            </a:fld>
            <a:endParaRPr lang="en-US" noProof="0" dirty="0"/>
          </a:p>
        </p:txBody>
      </p:sp>
      <p:sp>
        <p:nvSpPr>
          <p:cNvPr id="6" name="Rectangle 5">
            <a:extLst>
              <a:ext uri="{FF2B5EF4-FFF2-40B4-BE49-F238E27FC236}">
                <a16:creationId xmlns:a16="http://schemas.microsoft.com/office/drawing/2014/main" id="{D69B2652-8511-4839-BEE4-52E3C2B884D9}"/>
              </a:ext>
            </a:extLst>
          </p:cNvPr>
          <p:cNvSpPr/>
          <p:nvPr userDrawn="1"/>
        </p:nvSpPr>
        <p:spPr>
          <a:xfrm>
            <a:off x="11352213" y="6246908"/>
            <a:ext cx="839787"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2">
            <a:extLst>
              <a:ext uri="{FF2B5EF4-FFF2-40B4-BE49-F238E27FC236}">
                <a16:creationId xmlns:a16="http://schemas.microsoft.com/office/drawing/2014/main" id="{F947FF51-80C5-433A-A515-4334E29588D0}"/>
              </a:ext>
            </a:extLst>
          </p:cNvPr>
          <p:cNvSpPr>
            <a:spLocks noGrp="1"/>
          </p:cNvSpPr>
          <p:nvPr>
            <p:ph type="body" idx="1"/>
          </p:nvPr>
        </p:nvSpPr>
        <p:spPr>
          <a:xfrm>
            <a:off x="862258" y="1740127"/>
            <a:ext cx="7800832" cy="939606"/>
          </a:xfrm>
        </p:spPr>
        <p:txBody>
          <a:bodyPr lIns="0" tIns="0" rIns="0" bIns="0" anchor="t" anchorCtr="0">
            <a:normAutofit/>
          </a:bodyPr>
          <a:lstStyle>
            <a:lvl1pPr marL="0" indent="0">
              <a:buNone/>
              <a:defRPr sz="1800" b="1" i="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0" name="Text Placeholder 2">
            <a:extLst>
              <a:ext uri="{FF2B5EF4-FFF2-40B4-BE49-F238E27FC236}">
                <a16:creationId xmlns:a16="http://schemas.microsoft.com/office/drawing/2014/main" id="{1F5FB13D-D6DC-4762-A443-A1E33781FA69}"/>
              </a:ext>
            </a:extLst>
          </p:cNvPr>
          <p:cNvSpPr>
            <a:spLocks noGrp="1"/>
          </p:cNvSpPr>
          <p:nvPr>
            <p:ph type="body" idx="13"/>
          </p:nvPr>
        </p:nvSpPr>
        <p:spPr>
          <a:xfrm>
            <a:off x="1216020" y="4552664"/>
            <a:ext cx="2926080" cy="1135351"/>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1" name="Title 1">
            <a:extLst>
              <a:ext uri="{FF2B5EF4-FFF2-40B4-BE49-F238E27FC236}">
                <a16:creationId xmlns:a16="http://schemas.microsoft.com/office/drawing/2014/main" id="{58EFAFB9-41FD-471B-8C26-B5481B74C36E}"/>
              </a:ext>
            </a:extLst>
          </p:cNvPr>
          <p:cNvSpPr>
            <a:spLocks noGrp="1"/>
          </p:cNvSpPr>
          <p:nvPr>
            <p:ph type="title" hasCustomPrompt="1"/>
          </p:nvPr>
        </p:nvSpPr>
        <p:spPr>
          <a:xfrm>
            <a:off x="838201" y="617258"/>
            <a:ext cx="7800832" cy="594132"/>
          </a:xfrm>
        </p:spPr>
        <p:txBody>
          <a:bodyPr lIns="0" tIns="0" rIns="0" bIns="0" anchor="b" anchorCtr="0">
            <a:normAutofit/>
          </a:bodyPr>
          <a:lstStyle>
            <a:lvl1pPr marL="0" algn="l" defTabSz="914400" rtl="0" eaLnBrk="1" latinLnBrk="0" hangingPunct="1">
              <a:lnSpc>
                <a:spcPct val="90000"/>
              </a:lnSpc>
              <a:spcBef>
                <a:spcPct val="0"/>
              </a:spcBef>
              <a:buNone/>
              <a:defRPr lang="ru-RU" sz="3600" b="1" kern="1200" dirty="0">
                <a:solidFill>
                  <a:schemeClr val="tx1"/>
                </a:solidFill>
                <a:latin typeface="+mj-lt"/>
                <a:ea typeface="+mj-ea"/>
                <a:cs typeface="+mj-cs"/>
              </a:defRPr>
            </a:lvl1pPr>
          </a:lstStyle>
          <a:p>
            <a:r>
              <a:rPr lang="en-US" noProof="0"/>
              <a:t>CLICK TO EDIT MASTER TITLE</a:t>
            </a:r>
          </a:p>
        </p:txBody>
      </p:sp>
      <p:sp>
        <p:nvSpPr>
          <p:cNvPr id="17" name="Text Placeholder 2">
            <a:extLst>
              <a:ext uri="{FF2B5EF4-FFF2-40B4-BE49-F238E27FC236}">
                <a16:creationId xmlns:a16="http://schemas.microsoft.com/office/drawing/2014/main" id="{F0D239C0-D332-4295-B0D2-EE7E153AEF85}"/>
              </a:ext>
            </a:extLst>
          </p:cNvPr>
          <p:cNvSpPr>
            <a:spLocks noGrp="1"/>
          </p:cNvSpPr>
          <p:nvPr>
            <p:ph type="body" idx="21" hasCustomPrompt="1"/>
          </p:nvPr>
        </p:nvSpPr>
        <p:spPr>
          <a:xfrm>
            <a:off x="1216020" y="4002722"/>
            <a:ext cx="2926080" cy="467382"/>
          </a:xfrm>
        </p:spPr>
        <p:txBody>
          <a:bodyPr lIns="0" tIns="0" rIns="0" bIns="0" anchor="b">
            <a:normAutofit/>
          </a:bodyPr>
          <a:lstStyle>
            <a:lvl1pPr marL="0" indent="0">
              <a:buNone/>
              <a:defRPr sz="22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24" name="Picture Placeholder 13">
            <a:extLst>
              <a:ext uri="{FF2B5EF4-FFF2-40B4-BE49-F238E27FC236}">
                <a16:creationId xmlns:a16="http://schemas.microsoft.com/office/drawing/2014/main" id="{6CFA9DC2-8816-4504-9E78-0D6A51A4ABBE}"/>
              </a:ext>
            </a:extLst>
          </p:cNvPr>
          <p:cNvSpPr>
            <a:spLocks noGrp="1"/>
          </p:cNvSpPr>
          <p:nvPr>
            <p:ph type="pic" sz="quarter" idx="16"/>
          </p:nvPr>
        </p:nvSpPr>
        <p:spPr>
          <a:xfrm>
            <a:off x="9013409" y="774398"/>
            <a:ext cx="2331720" cy="539496"/>
          </a:xfrm>
          <a:ln>
            <a:noFill/>
          </a:ln>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8" name="Text Placeholder 7">
            <a:extLst>
              <a:ext uri="{FF2B5EF4-FFF2-40B4-BE49-F238E27FC236}">
                <a16:creationId xmlns:a16="http://schemas.microsoft.com/office/drawing/2014/main" id="{2C9DB526-D20B-406D-B9C4-1B2FE4922375}"/>
              </a:ext>
            </a:extLst>
          </p:cNvPr>
          <p:cNvSpPr>
            <a:spLocks noGrp="1"/>
          </p:cNvSpPr>
          <p:nvPr>
            <p:ph type="body" sz="quarter" idx="28" hasCustomPrompt="1"/>
          </p:nvPr>
        </p:nvSpPr>
        <p:spPr>
          <a:xfrm>
            <a:off x="862258" y="2780485"/>
            <a:ext cx="1188720" cy="1188720"/>
          </a:xfrm>
          <a:solidFill>
            <a:schemeClr val="bg2">
              <a:alpha val="50000"/>
            </a:schemeClr>
          </a:solidFill>
        </p:spPr>
        <p:txBody>
          <a:bodyPr lIns="0" tIns="0" rIns="0" bIns="0" anchor="ctr" anchorCtr="0">
            <a:normAutofit/>
          </a:bodyPr>
          <a:lstStyle>
            <a:lvl1pPr marL="0" indent="0" algn="ctr">
              <a:buNone/>
              <a:defRPr sz="7000" b="1">
                <a:solidFill>
                  <a:schemeClr val="tx1"/>
                </a:solidFill>
                <a:latin typeface="+mj-lt"/>
              </a:defRPr>
            </a:lvl1pPr>
          </a:lstStyle>
          <a:p>
            <a:pPr lvl="0"/>
            <a:r>
              <a:rPr lang="en-US" noProof="0"/>
              <a:t>1</a:t>
            </a:r>
          </a:p>
        </p:txBody>
      </p:sp>
      <p:sp>
        <p:nvSpPr>
          <p:cNvPr id="25" name="Text Placeholder 2">
            <a:extLst>
              <a:ext uri="{FF2B5EF4-FFF2-40B4-BE49-F238E27FC236}">
                <a16:creationId xmlns:a16="http://schemas.microsoft.com/office/drawing/2014/main" id="{76963D45-FFEE-47B2-BF3C-EF83D09DA715}"/>
              </a:ext>
            </a:extLst>
          </p:cNvPr>
          <p:cNvSpPr>
            <a:spLocks noGrp="1"/>
          </p:cNvSpPr>
          <p:nvPr>
            <p:ph type="body" idx="29"/>
          </p:nvPr>
        </p:nvSpPr>
        <p:spPr>
          <a:xfrm>
            <a:off x="4834375" y="4552664"/>
            <a:ext cx="2926080" cy="1135351"/>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2">
            <a:extLst>
              <a:ext uri="{FF2B5EF4-FFF2-40B4-BE49-F238E27FC236}">
                <a16:creationId xmlns:a16="http://schemas.microsoft.com/office/drawing/2014/main" id="{F0C6A052-44FB-4766-A715-5F60A7AEF0AD}"/>
              </a:ext>
            </a:extLst>
          </p:cNvPr>
          <p:cNvSpPr>
            <a:spLocks noGrp="1"/>
          </p:cNvSpPr>
          <p:nvPr>
            <p:ph type="body" idx="30" hasCustomPrompt="1"/>
          </p:nvPr>
        </p:nvSpPr>
        <p:spPr>
          <a:xfrm>
            <a:off x="4834375" y="4002722"/>
            <a:ext cx="2926080" cy="467382"/>
          </a:xfrm>
        </p:spPr>
        <p:txBody>
          <a:bodyPr lIns="0" tIns="0" rIns="0" bIns="0" anchor="b">
            <a:normAutofit/>
          </a:bodyPr>
          <a:lstStyle>
            <a:lvl1pPr marL="0" indent="0">
              <a:buNone/>
              <a:defRPr sz="22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27" name="Text Placeholder 7">
            <a:extLst>
              <a:ext uri="{FF2B5EF4-FFF2-40B4-BE49-F238E27FC236}">
                <a16:creationId xmlns:a16="http://schemas.microsoft.com/office/drawing/2014/main" id="{26217025-86DB-4E40-9AE4-98C2F14CA8DA}"/>
              </a:ext>
            </a:extLst>
          </p:cNvPr>
          <p:cNvSpPr>
            <a:spLocks noGrp="1"/>
          </p:cNvSpPr>
          <p:nvPr>
            <p:ph type="body" sz="quarter" idx="31" hasCustomPrompt="1"/>
          </p:nvPr>
        </p:nvSpPr>
        <p:spPr>
          <a:xfrm>
            <a:off x="4480613" y="2780485"/>
            <a:ext cx="1188720" cy="1188720"/>
          </a:xfrm>
          <a:solidFill>
            <a:schemeClr val="bg2">
              <a:alpha val="50000"/>
            </a:schemeClr>
          </a:solidFill>
        </p:spPr>
        <p:txBody>
          <a:bodyPr lIns="0" tIns="0" rIns="0" bIns="0" anchor="ctr" anchorCtr="0">
            <a:normAutofit/>
          </a:bodyPr>
          <a:lstStyle>
            <a:lvl1pPr marL="0" indent="0" algn="ctr">
              <a:buNone/>
              <a:defRPr sz="7000" b="1">
                <a:solidFill>
                  <a:schemeClr val="tx1"/>
                </a:solidFill>
                <a:latin typeface="+mj-lt"/>
              </a:defRPr>
            </a:lvl1pPr>
          </a:lstStyle>
          <a:p>
            <a:pPr lvl="0"/>
            <a:r>
              <a:rPr lang="en-US" noProof="0"/>
              <a:t>2</a:t>
            </a:r>
          </a:p>
        </p:txBody>
      </p:sp>
      <p:sp>
        <p:nvSpPr>
          <p:cNvPr id="28" name="Text Placeholder 2">
            <a:extLst>
              <a:ext uri="{FF2B5EF4-FFF2-40B4-BE49-F238E27FC236}">
                <a16:creationId xmlns:a16="http://schemas.microsoft.com/office/drawing/2014/main" id="{5CDA6EA2-A642-4AE3-88FA-F776A7BE3CA8}"/>
              </a:ext>
            </a:extLst>
          </p:cNvPr>
          <p:cNvSpPr>
            <a:spLocks noGrp="1"/>
          </p:cNvSpPr>
          <p:nvPr>
            <p:ph type="body" idx="32"/>
          </p:nvPr>
        </p:nvSpPr>
        <p:spPr>
          <a:xfrm>
            <a:off x="8452731" y="4552664"/>
            <a:ext cx="2926080" cy="1135351"/>
          </a:xfrm>
        </p:spPr>
        <p:txBody>
          <a:bodyPr lIns="0" tIns="0" rIns="0" bIns="0" anchor="t" anchorCtr="0">
            <a:normAutofit/>
          </a:bodyPr>
          <a:lstStyle>
            <a:lvl1pPr marL="0" indent="0">
              <a:spcBef>
                <a:spcPts val="600"/>
              </a:spcBef>
              <a:buClr>
                <a:schemeClr val="bg2"/>
              </a:buClr>
              <a:buFont typeface="Wingdings" panose="05000000000000000000" pitchFamily="2" charset="2"/>
              <a:buNone/>
              <a:defRPr sz="1400" b="0" i="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9" name="Text Placeholder 2">
            <a:extLst>
              <a:ext uri="{FF2B5EF4-FFF2-40B4-BE49-F238E27FC236}">
                <a16:creationId xmlns:a16="http://schemas.microsoft.com/office/drawing/2014/main" id="{FCF657BA-97D6-465F-8436-31FB0B884C8B}"/>
              </a:ext>
            </a:extLst>
          </p:cNvPr>
          <p:cNvSpPr>
            <a:spLocks noGrp="1"/>
          </p:cNvSpPr>
          <p:nvPr>
            <p:ph type="body" idx="33" hasCustomPrompt="1"/>
          </p:nvPr>
        </p:nvSpPr>
        <p:spPr>
          <a:xfrm>
            <a:off x="8452731" y="4002722"/>
            <a:ext cx="2926080" cy="467382"/>
          </a:xfrm>
        </p:spPr>
        <p:txBody>
          <a:bodyPr lIns="0" tIns="0" rIns="0" bIns="0" anchor="b">
            <a:normAutofit/>
          </a:bodyPr>
          <a:lstStyle>
            <a:lvl1pPr marL="0" indent="0">
              <a:buNone/>
              <a:defRPr sz="2200" b="1" i="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Category Title</a:t>
            </a:r>
          </a:p>
        </p:txBody>
      </p:sp>
      <p:sp>
        <p:nvSpPr>
          <p:cNvPr id="30" name="Text Placeholder 7">
            <a:extLst>
              <a:ext uri="{FF2B5EF4-FFF2-40B4-BE49-F238E27FC236}">
                <a16:creationId xmlns:a16="http://schemas.microsoft.com/office/drawing/2014/main" id="{CBAA4180-32A5-4A82-BFBA-8673723FAAEA}"/>
              </a:ext>
            </a:extLst>
          </p:cNvPr>
          <p:cNvSpPr>
            <a:spLocks noGrp="1"/>
          </p:cNvSpPr>
          <p:nvPr>
            <p:ph type="body" sz="quarter" idx="34" hasCustomPrompt="1"/>
          </p:nvPr>
        </p:nvSpPr>
        <p:spPr>
          <a:xfrm>
            <a:off x="8098969" y="2780485"/>
            <a:ext cx="1188720" cy="1188720"/>
          </a:xfrm>
          <a:solidFill>
            <a:schemeClr val="bg2">
              <a:alpha val="50000"/>
            </a:schemeClr>
          </a:solidFill>
        </p:spPr>
        <p:txBody>
          <a:bodyPr lIns="0" tIns="0" rIns="0" bIns="0" anchor="ctr" anchorCtr="0">
            <a:normAutofit/>
          </a:bodyPr>
          <a:lstStyle>
            <a:lvl1pPr marL="0" indent="0" algn="ctr">
              <a:buNone/>
              <a:defRPr sz="7000" b="1">
                <a:solidFill>
                  <a:schemeClr val="tx1"/>
                </a:solidFill>
                <a:latin typeface="+mj-lt"/>
              </a:defRPr>
            </a:lvl1pPr>
          </a:lstStyle>
          <a:p>
            <a:pPr lvl="0"/>
            <a:r>
              <a:rPr lang="en-US" noProof="0"/>
              <a:t>3</a:t>
            </a:r>
          </a:p>
        </p:txBody>
      </p:sp>
      <p:sp>
        <p:nvSpPr>
          <p:cNvPr id="18" name="Rectangle 16" descr="Rectangle shape">
            <a:extLst>
              <a:ext uri="{FF2B5EF4-FFF2-40B4-BE49-F238E27FC236}">
                <a16:creationId xmlns:a16="http://schemas.microsoft.com/office/drawing/2014/main" id="{8F2E6E6B-AE50-42CD-844F-3408DB11EFCE}"/>
              </a:ext>
            </a:extLst>
          </p:cNvPr>
          <p:cNvSpPr/>
          <p:nvPr userDrawn="1"/>
        </p:nvSpPr>
        <p:spPr>
          <a:xfrm>
            <a:off x="0" y="1380173"/>
            <a:ext cx="5005520" cy="201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662524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929453-E4C7-46CA-BEF5-0E2A92C8EE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b="1" noProof="0"/>
              <a:t>CLICK TO EDIT MASTER TITLE</a:t>
            </a:r>
            <a:endParaRPr lang="en-US" noProof="0"/>
          </a:p>
        </p:txBody>
      </p:sp>
      <p:sp>
        <p:nvSpPr>
          <p:cNvPr id="3" name="Text Placeholder 2">
            <a:extLst>
              <a:ext uri="{FF2B5EF4-FFF2-40B4-BE49-F238E27FC236}">
                <a16:creationId xmlns:a16="http://schemas.microsoft.com/office/drawing/2014/main" id="{A92ADBBF-AAD4-4971-A7E7-A5D5720D4237}"/>
              </a:ext>
            </a:extLst>
          </p:cNvPr>
          <p:cNvSpPr>
            <a:spLocks noGrp="1"/>
          </p:cNvSpPr>
          <p:nvPr>
            <p:ph type="body" idx="1"/>
          </p:nvPr>
        </p:nvSpPr>
        <p:spPr>
          <a:xfrm>
            <a:off x="838200" y="1825625"/>
            <a:ext cx="10515600" cy="41179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43DB9995-22AA-4982-8BC6-63933E69EE43}"/>
              </a:ext>
            </a:extLst>
          </p:cNvPr>
          <p:cNvSpPr>
            <a:spLocks noGrp="1"/>
          </p:cNvSpPr>
          <p:nvPr>
            <p:ph type="dt" sz="half" idx="2"/>
          </p:nvPr>
        </p:nvSpPr>
        <p:spPr>
          <a:xfrm>
            <a:off x="838200" y="6095571"/>
            <a:ext cx="2743200" cy="225970"/>
          </a:xfrm>
          <a:prstGeom prst="rect">
            <a:avLst/>
          </a:prstGeom>
        </p:spPr>
        <p:txBody>
          <a:bodyPr vert="horz" lIns="0" tIns="0" rIns="0" bIns="0" rtlCol="0" anchor="b" anchorCtr="0"/>
          <a:lstStyle>
            <a:lvl1pPr algn="l">
              <a:defRPr sz="1000" i="0">
                <a:solidFill>
                  <a:schemeClr val="tx2"/>
                </a:solidFill>
              </a:defRPr>
            </a:lvl1pPr>
          </a:lstStyle>
          <a:p>
            <a:r>
              <a:rPr lang="en-US" noProof="0" dirty="0"/>
              <a:t>MM.DD.20XX</a:t>
            </a:r>
          </a:p>
        </p:txBody>
      </p:sp>
      <p:sp>
        <p:nvSpPr>
          <p:cNvPr id="5" name="Footer Placeholder 4">
            <a:extLst>
              <a:ext uri="{FF2B5EF4-FFF2-40B4-BE49-F238E27FC236}">
                <a16:creationId xmlns:a16="http://schemas.microsoft.com/office/drawing/2014/main" id="{9A7B33D2-B564-49D1-84C1-0C8A19C2E6DE}"/>
              </a:ext>
            </a:extLst>
          </p:cNvPr>
          <p:cNvSpPr>
            <a:spLocks noGrp="1"/>
          </p:cNvSpPr>
          <p:nvPr>
            <p:ph type="ftr" sz="quarter" idx="3"/>
          </p:nvPr>
        </p:nvSpPr>
        <p:spPr>
          <a:xfrm>
            <a:off x="839788" y="6336289"/>
            <a:ext cx="2741612" cy="225969"/>
          </a:xfrm>
          <a:prstGeom prst="rect">
            <a:avLst/>
          </a:prstGeom>
        </p:spPr>
        <p:txBody>
          <a:bodyPr vert="horz" lIns="0" tIns="0" rIns="0" bIns="0" rtlCol="0" anchor="t" anchorCtr="0"/>
          <a:lstStyle>
            <a:lvl1pPr algn="l">
              <a:defRPr sz="1000" i="0">
                <a:solidFill>
                  <a:schemeClr val="tx2"/>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E7594BD2-D6A7-476C-B277-0BD3FFADCDA3}"/>
              </a:ext>
            </a:extLst>
          </p:cNvPr>
          <p:cNvSpPr>
            <a:spLocks noGrp="1"/>
          </p:cNvSpPr>
          <p:nvPr>
            <p:ph type="sldNum" sz="quarter" idx="4"/>
          </p:nvPr>
        </p:nvSpPr>
        <p:spPr>
          <a:xfrm>
            <a:off x="11087100" y="6262758"/>
            <a:ext cx="266700" cy="225969"/>
          </a:xfrm>
          <a:prstGeom prst="rect">
            <a:avLst/>
          </a:prstGeom>
        </p:spPr>
        <p:txBody>
          <a:bodyPr vert="horz" lIns="0" tIns="0" rIns="0" bIns="0" rtlCol="0" anchor="t" anchorCtr="0"/>
          <a:lstStyle>
            <a:lvl1pPr algn="ctr">
              <a:defRPr sz="1000" b="1" i="0">
                <a:solidFill>
                  <a:srgbClr val="006F83"/>
                </a:solidFill>
              </a:defRPr>
            </a:lvl1pPr>
          </a:lstStyle>
          <a:p>
            <a:fld id="{D9BB3731-526F-4638-85F8-715D717FFC12}" type="slidenum">
              <a:rPr lang="en-US" noProof="0" smtClean="0"/>
              <a:pPr/>
              <a:t>‹nr.›</a:t>
            </a:fld>
            <a:endParaRPr lang="en-US" noProof="0" dirty="0"/>
          </a:p>
        </p:txBody>
      </p:sp>
    </p:spTree>
    <p:extLst>
      <p:ext uri="{BB962C8B-B14F-4D97-AF65-F5344CB8AC3E}">
        <p14:creationId xmlns:p14="http://schemas.microsoft.com/office/powerpoint/2010/main" val="380436352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61" r:id="rId4"/>
    <p:sldLayoutId id="2147483660"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4" r:id="rId27"/>
    <p:sldLayoutId id="2147483685" r:id="rId28"/>
    <p:sldLayoutId id="2147483686" r:id="rId29"/>
    <p:sldLayoutId id="2147483689" r:id="rId30"/>
    <p:sldLayoutId id="2147483690" r:id="rId31"/>
    <p:sldLayoutId id="2147483691" r:id="rId32"/>
    <p:sldLayoutId id="2147483694" r:id="rId33"/>
    <p:sldLayoutId id="2147483692" r:id="rId34"/>
    <p:sldLayoutId id="2147483687" r:id="rId35"/>
    <p:sldLayoutId id="2147483693" r:id="rId36"/>
    <p:sldLayoutId id="2147483683" r:id="rId37"/>
  </p:sldLayoutIdLst>
  <p:hf hdr="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2"/>
        </a:buClr>
        <a:buFont typeface="Wingdings" pitchFamily="2" charset="2"/>
        <a:buChar char="§"/>
        <a:defRPr sz="24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itchFamily="2" charset="2"/>
        <a:buChar char="§"/>
        <a:defRPr sz="20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itchFamily="2" charset="2"/>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itchFamily="2" charset="2"/>
        <a:buChar char="§"/>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itchFamily="2" charset="2"/>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55" userDrawn="1">
          <p15:clr>
            <a:srgbClr val="F26B43"/>
          </p15:clr>
        </p15:guide>
        <p15:guide id="2" pos="7151" userDrawn="1">
          <p15:clr>
            <a:srgbClr val="F26B43"/>
          </p15:clr>
        </p15:guide>
        <p15:guide id="3" pos="529" userDrawn="1">
          <p15:clr>
            <a:srgbClr val="F26B43"/>
          </p15:clr>
        </p15:guide>
        <p15:guide id="4" orient="horz" pos="3816" userDrawn="1">
          <p15:clr>
            <a:srgbClr val="F26B43"/>
          </p15:clr>
        </p15:guide>
        <p15:guide id="5" orient="horz" pos="4065" userDrawn="1">
          <p15:clr>
            <a:srgbClr val="F26B43"/>
          </p15:clr>
        </p15:guide>
        <p15:guide id="6" orient="horz" pos="482" userDrawn="1">
          <p15:clr>
            <a:srgbClr val="F26B43"/>
          </p15:clr>
        </p15:guide>
        <p15:guide id="7" pos="3840" userDrawn="1">
          <p15:clr>
            <a:srgbClr val="F26B43"/>
          </p15:clr>
        </p15:guide>
        <p15:guide id="8" orient="horz" pos="2160" userDrawn="1">
          <p15:clr>
            <a:srgbClr val="F26B43"/>
          </p15:clr>
        </p15:guide>
        <p15:guide id="9" pos="3318" userDrawn="1">
          <p15:clr>
            <a:srgbClr val="F26B43"/>
          </p15:clr>
        </p15:guide>
        <p15:guide id="10" pos="438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jfi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DF2CC42-ED6C-48CF-B6C9-D28B128F451B}"/>
              </a:ext>
            </a:extLst>
          </p:cNvPr>
          <p:cNvSpPr>
            <a:spLocks noGrp="1"/>
          </p:cNvSpPr>
          <p:nvPr>
            <p:ph type="title"/>
          </p:nvPr>
        </p:nvSpPr>
        <p:spPr/>
        <p:txBody>
          <a:bodyPr>
            <a:noAutofit/>
          </a:bodyPr>
          <a:lstStyle/>
          <a:p>
            <a:r>
              <a:rPr lang="en-US" sz="3600" dirty="0"/>
              <a:t>Racial discrimination in education and EU Equality Law</a:t>
            </a:r>
            <a:br>
              <a:rPr lang="en-US" sz="4000" dirty="0"/>
            </a:br>
            <a:endParaRPr lang="en-US" sz="4000" dirty="0"/>
          </a:p>
        </p:txBody>
      </p:sp>
      <p:sp>
        <p:nvSpPr>
          <p:cNvPr id="3" name="Tagline">
            <a:extLst>
              <a:ext uri="{FF2B5EF4-FFF2-40B4-BE49-F238E27FC236}">
                <a16:creationId xmlns:a16="http://schemas.microsoft.com/office/drawing/2014/main" id="{207A4895-FD99-4E27-98FF-7558F17D6AA0}"/>
              </a:ext>
            </a:extLst>
          </p:cNvPr>
          <p:cNvSpPr>
            <a:spLocks noGrp="1"/>
          </p:cNvSpPr>
          <p:nvPr>
            <p:ph type="body" sz="quarter" idx="15"/>
          </p:nvPr>
        </p:nvSpPr>
        <p:spPr/>
        <p:txBody>
          <a:bodyPr/>
          <a:lstStyle/>
          <a:p>
            <a:r>
              <a:rPr lang="en-US" dirty="0">
                <a:solidFill>
                  <a:schemeClr val="bg2">
                    <a:lumMod val="40000"/>
                    <a:lumOff val="60000"/>
                  </a:schemeClr>
                </a:solidFill>
                <a:latin typeface="+mj-lt"/>
              </a:rPr>
              <a:t>Overview of national context</a:t>
            </a:r>
          </a:p>
        </p:txBody>
      </p:sp>
      <p:sp>
        <p:nvSpPr>
          <p:cNvPr id="2" name="Slide Number">
            <a:extLst>
              <a:ext uri="{FF2B5EF4-FFF2-40B4-BE49-F238E27FC236}">
                <a16:creationId xmlns:a16="http://schemas.microsoft.com/office/drawing/2014/main" id="{8824D513-D7C2-42B7-A630-6D10C2711BF3}"/>
              </a:ext>
            </a:extLst>
          </p:cNvPr>
          <p:cNvSpPr>
            <a:spLocks noGrp="1"/>
          </p:cNvSpPr>
          <p:nvPr>
            <p:ph type="sldNum" sz="quarter" idx="12"/>
          </p:nvPr>
        </p:nvSpPr>
        <p:spPr/>
        <p:txBody>
          <a:bodyPr/>
          <a:lstStyle/>
          <a:p>
            <a:fld id="{D9BB3731-526F-4638-85F8-715D717FFC12}" type="slidenum">
              <a:rPr lang="en-US" smtClean="0"/>
              <a:t>1</a:t>
            </a:fld>
            <a:endParaRPr lang="en-US" dirty="0"/>
          </a:p>
        </p:txBody>
      </p:sp>
      <p:sp>
        <p:nvSpPr>
          <p:cNvPr id="8" name="Tagline">
            <a:extLst>
              <a:ext uri="{FF2B5EF4-FFF2-40B4-BE49-F238E27FC236}">
                <a16:creationId xmlns:a16="http://schemas.microsoft.com/office/drawing/2014/main" id="{9BC3541D-E445-4D19-A37B-467997828C4B}"/>
              </a:ext>
            </a:extLst>
          </p:cNvPr>
          <p:cNvSpPr txBox="1">
            <a:spLocks/>
          </p:cNvSpPr>
          <p:nvPr/>
        </p:nvSpPr>
        <p:spPr>
          <a:xfrm>
            <a:off x="4093464" y="354798"/>
            <a:ext cx="4005072" cy="1561657"/>
          </a:xfrm>
          <a:prstGeom prst="rect">
            <a:avLst/>
          </a:prstGeom>
          <a:solidFill>
            <a:schemeClr val="tx1"/>
          </a:solidFill>
        </p:spPr>
        <p:txBody>
          <a:bodyPr vert="horz" lIns="91440" tIns="90000" rIns="91440" bIns="90000" rtlCol="0" anchor="ctr" anchorCtr="0">
            <a:noAutofit/>
          </a:bodyPr>
          <a:lstStyle>
            <a:lvl1pPr marL="0" indent="0" algn="ctr" defTabSz="914400" rtl="0" eaLnBrk="1" latinLnBrk="0" hangingPunct="1">
              <a:lnSpc>
                <a:spcPct val="90000"/>
              </a:lnSpc>
              <a:spcBef>
                <a:spcPts val="600"/>
              </a:spcBef>
              <a:buClr>
                <a:schemeClr val="bg2"/>
              </a:buClr>
              <a:buFont typeface="Wingdings" pitchFamily="2" charset="2"/>
              <a:buNone/>
              <a:defRPr sz="2800" i="0" kern="1200">
                <a:solidFill>
                  <a:schemeClr val="bg1"/>
                </a:solidFill>
                <a:latin typeface="+mn-lt"/>
                <a:ea typeface="+mn-ea"/>
                <a:cs typeface="+mn-cs"/>
              </a:defRPr>
            </a:lvl1pPr>
            <a:lvl2pPr marL="457200" indent="0" algn="ctr" defTabSz="914400" rtl="0" eaLnBrk="1" latinLnBrk="0" hangingPunct="1">
              <a:lnSpc>
                <a:spcPct val="90000"/>
              </a:lnSpc>
              <a:spcBef>
                <a:spcPts val="500"/>
              </a:spcBef>
              <a:buClr>
                <a:schemeClr val="bg2"/>
              </a:buClr>
              <a:buFont typeface="Wingdings" pitchFamily="2" charset="2"/>
              <a:buNone/>
              <a:defRPr sz="2800" kern="1200">
                <a:solidFill>
                  <a:schemeClr val="bg1"/>
                </a:solidFill>
                <a:latin typeface="+mn-lt"/>
                <a:ea typeface="+mn-ea"/>
                <a:cs typeface="+mn-cs"/>
              </a:defRPr>
            </a:lvl2pPr>
            <a:lvl3pPr marL="914400" indent="0" algn="ctr" defTabSz="914400" rtl="0" eaLnBrk="1" latinLnBrk="0" hangingPunct="1">
              <a:lnSpc>
                <a:spcPct val="90000"/>
              </a:lnSpc>
              <a:spcBef>
                <a:spcPts val="500"/>
              </a:spcBef>
              <a:buClr>
                <a:schemeClr val="bg2"/>
              </a:buClr>
              <a:buFont typeface="Wingdings" pitchFamily="2" charset="2"/>
              <a:buNone/>
              <a:defRPr sz="2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Clr>
                <a:schemeClr val="bg2"/>
              </a:buClr>
              <a:buFont typeface="Wingdings" pitchFamily="2" charset="2"/>
              <a:buNone/>
              <a:defRPr sz="28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Clr>
                <a:schemeClr val="bg2"/>
              </a:buClr>
              <a:buFont typeface="Wingdings" pitchFamily="2" charset="2"/>
              <a:buNone/>
              <a:defRPr sz="2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chemeClr val="bg2">
                    <a:lumMod val="60000"/>
                    <a:lumOff val="40000"/>
                  </a:schemeClr>
                </a:solidFill>
                <a:latin typeface="+mj-lt"/>
              </a:rPr>
              <a:t>Dezideriu Gergely</a:t>
            </a:r>
          </a:p>
        </p:txBody>
      </p:sp>
    </p:spTree>
    <p:extLst>
      <p:ext uri="{BB962C8B-B14F-4D97-AF65-F5344CB8AC3E}">
        <p14:creationId xmlns:p14="http://schemas.microsoft.com/office/powerpoint/2010/main" val="4007164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348663" cy="1346638"/>
          </a:xfrm>
        </p:spPr>
        <p:txBody>
          <a:bodyPr>
            <a:normAutofit fontScale="90000"/>
          </a:bodyPr>
          <a:lstStyle/>
          <a:p>
            <a:r>
              <a:rPr lang="en-US" dirty="0"/>
              <a:t>National legislation prohibiting racial discrimination in education</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Anti-discrimination law </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a:xfrm>
            <a:off x="1711722" y="5023265"/>
            <a:ext cx="2300808" cy="1045825"/>
          </a:xfrm>
        </p:spPr>
        <p:txBody>
          <a:bodyPr>
            <a:normAutofit fontScale="92500" lnSpcReduction="20000"/>
          </a:bodyPr>
          <a:lstStyle/>
          <a:p>
            <a:r>
              <a:rPr lang="en-US" sz="9600" b="1" dirty="0">
                <a:solidFill>
                  <a:schemeClr val="accent2">
                    <a:lumMod val="20000"/>
                    <a:lumOff val="80000"/>
                  </a:schemeClr>
                </a:solidFill>
                <a:latin typeface="+mj-lt"/>
              </a:rPr>
              <a:t>5</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246279"/>
          </a:xfrm>
        </p:spPr>
        <p:txBody>
          <a:bodyPr>
            <a:normAutofit lnSpcReduction="10000"/>
          </a:bodyPr>
          <a:lstStyle/>
          <a:p>
            <a:r>
              <a:rPr lang="en-US" dirty="0">
                <a:solidFill>
                  <a:schemeClr val="tx1"/>
                </a:solidFill>
              </a:rPr>
              <a:t>Education law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5240539" y="3877094"/>
            <a:ext cx="2718358" cy="1346638"/>
          </a:xfrm>
        </p:spPr>
        <p:txBody>
          <a:bodyPr>
            <a:normAutofit lnSpcReduction="10000"/>
          </a:bodyPr>
          <a:lstStyle/>
          <a:p>
            <a:r>
              <a:rPr lang="en-US" sz="10700" b="1" dirty="0">
                <a:solidFill>
                  <a:schemeClr val="accent2">
                    <a:lumMod val="20000"/>
                    <a:lumOff val="80000"/>
                  </a:schemeClr>
                </a:solidFill>
                <a:latin typeface="+mj-lt"/>
              </a:rPr>
              <a:t>7</a:t>
            </a:r>
            <a:endParaRPr lang="en-US" sz="1200" b="1" dirty="0">
              <a:solidFill>
                <a:schemeClr val="accent2">
                  <a:lumMod val="20000"/>
                  <a:lumOff val="80000"/>
                </a:schemeClr>
              </a:solidFill>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10</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827391" y="3429000"/>
            <a:ext cx="2878899" cy="400204"/>
          </a:xfrm>
        </p:spPr>
        <p:txBody>
          <a:bodyPr>
            <a:normAutofit fontScale="92500" lnSpcReduction="10000"/>
          </a:bodyPr>
          <a:lstStyle/>
          <a:p>
            <a:r>
              <a:rPr lang="en-US" sz="1600" i="0" dirty="0">
                <a:latin typeface="+mj-lt"/>
              </a:rPr>
              <a:t>Specific reference to equal access, admission, inclusion  </a:t>
            </a:r>
            <a:endParaRPr lang="ro-RO" sz="1600" i="0" dirty="0">
              <a:latin typeface="+mj-lt"/>
            </a:endParaRPr>
          </a:p>
        </p:txBody>
      </p:sp>
      <p:sp>
        <p:nvSpPr>
          <p:cNvPr id="14" name="Text Placeholder 4">
            <a:extLst>
              <a:ext uri="{FF2B5EF4-FFF2-40B4-BE49-F238E27FC236}">
                <a16:creationId xmlns:a16="http://schemas.microsoft.com/office/drawing/2014/main" id="{ECB7BFC5-92B7-49B6-945C-0B3C8DF9E756}"/>
              </a:ext>
            </a:extLst>
          </p:cNvPr>
          <p:cNvSpPr txBox="1">
            <a:spLocks/>
          </p:cNvSpPr>
          <p:nvPr/>
        </p:nvSpPr>
        <p:spPr>
          <a:xfrm>
            <a:off x="1279896" y="4275612"/>
            <a:ext cx="2718358" cy="549602"/>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Explicitly covers the filed of education </a:t>
            </a:r>
            <a:endParaRPr lang="ro-RO" sz="1600" i="0" dirty="0">
              <a:latin typeface="+mj-lt"/>
            </a:endParaRPr>
          </a:p>
        </p:txBody>
      </p:sp>
      <p:sp>
        <p:nvSpPr>
          <p:cNvPr id="15" name="Text Placeholder 4">
            <a:extLst>
              <a:ext uri="{FF2B5EF4-FFF2-40B4-BE49-F238E27FC236}">
                <a16:creationId xmlns:a16="http://schemas.microsoft.com/office/drawing/2014/main" id="{42DC763A-DC7A-4573-A0C1-64C7FFE259BD}"/>
              </a:ext>
            </a:extLst>
          </p:cNvPr>
          <p:cNvSpPr txBox="1">
            <a:spLocks/>
          </p:cNvSpPr>
          <p:nvPr/>
        </p:nvSpPr>
        <p:spPr>
          <a:xfrm>
            <a:off x="1279896" y="5477619"/>
            <a:ext cx="2718357" cy="1307079"/>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i="0" dirty="0">
                <a:solidFill>
                  <a:srgbClr val="002060"/>
                </a:solidFill>
                <a:latin typeface="+mj-lt"/>
              </a:rPr>
              <a:t>Belgium, Bulgaria</a:t>
            </a:r>
          </a:p>
          <a:p>
            <a:pPr marL="342900" indent="-342900">
              <a:buFont typeface="Arial" panose="020B0604020202020204" pitchFamily="34" charset="0"/>
              <a:buChar char="•"/>
            </a:pPr>
            <a:r>
              <a:rPr lang="en-US" sz="2000" b="0" i="0" dirty="0">
                <a:solidFill>
                  <a:srgbClr val="002060"/>
                </a:solidFill>
                <a:latin typeface="+mj-lt"/>
              </a:rPr>
              <a:t>Hungary, Ireland </a:t>
            </a:r>
          </a:p>
          <a:p>
            <a:pPr marL="342900" indent="-342900">
              <a:buFont typeface="Arial" panose="020B0604020202020204" pitchFamily="34" charset="0"/>
              <a:buChar char="•"/>
            </a:pPr>
            <a:r>
              <a:rPr lang="en-US" sz="2000" b="0" i="0" dirty="0">
                <a:solidFill>
                  <a:srgbClr val="002060"/>
                </a:solidFill>
                <a:latin typeface="+mj-lt"/>
              </a:rPr>
              <a:t>Romania</a:t>
            </a:r>
            <a:endParaRPr lang="ro-RO" sz="2000" b="0" i="0" dirty="0">
              <a:solidFill>
                <a:srgbClr val="002060"/>
              </a:solidFill>
              <a:latin typeface="+mj-lt"/>
            </a:endParaRPr>
          </a:p>
        </p:txBody>
      </p:sp>
      <p:sp>
        <p:nvSpPr>
          <p:cNvPr id="16" name="Text Placeholder 4">
            <a:extLst>
              <a:ext uri="{FF2B5EF4-FFF2-40B4-BE49-F238E27FC236}">
                <a16:creationId xmlns:a16="http://schemas.microsoft.com/office/drawing/2014/main" id="{4C12CDB3-71ED-4EA2-8051-9D9B304D7621}"/>
              </a:ext>
            </a:extLst>
          </p:cNvPr>
          <p:cNvSpPr txBox="1">
            <a:spLocks/>
          </p:cNvSpPr>
          <p:nvPr/>
        </p:nvSpPr>
        <p:spPr>
          <a:xfrm>
            <a:off x="4677981" y="4512996"/>
            <a:ext cx="3028309" cy="1429404"/>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285750" indent="-285750">
              <a:buFont typeface="Arial" panose="020B0604020202020204" pitchFamily="34" charset="0"/>
              <a:buChar char="•"/>
            </a:pPr>
            <a:r>
              <a:rPr lang="en-US" sz="1800" b="0" i="0" dirty="0">
                <a:solidFill>
                  <a:srgbClr val="002060"/>
                </a:solidFill>
                <a:latin typeface="+mj-lt"/>
              </a:rPr>
              <a:t>Bulgaria</a:t>
            </a:r>
          </a:p>
          <a:p>
            <a:pPr marL="285750" indent="-285750">
              <a:buFont typeface="Arial" panose="020B0604020202020204" pitchFamily="34" charset="0"/>
              <a:buChar char="•"/>
            </a:pPr>
            <a:r>
              <a:rPr lang="en-US" sz="1800" b="0" i="0" dirty="0">
                <a:solidFill>
                  <a:srgbClr val="002060"/>
                </a:solidFill>
                <a:latin typeface="+mj-lt"/>
              </a:rPr>
              <a:t>France, Germany</a:t>
            </a:r>
          </a:p>
          <a:p>
            <a:pPr marL="285750" indent="-285750">
              <a:buFont typeface="Arial" panose="020B0604020202020204" pitchFamily="34" charset="0"/>
              <a:buChar char="•"/>
            </a:pPr>
            <a:r>
              <a:rPr lang="en-US" sz="1800" b="0" i="0" dirty="0">
                <a:solidFill>
                  <a:srgbClr val="002060"/>
                </a:solidFill>
                <a:latin typeface="+mj-lt"/>
              </a:rPr>
              <a:t>Latvia, Slovakia, Spain </a:t>
            </a:r>
          </a:p>
          <a:p>
            <a:pPr marL="285750" indent="-285750">
              <a:buFont typeface="Arial" panose="020B0604020202020204" pitchFamily="34" charset="0"/>
              <a:buChar char="•"/>
            </a:pPr>
            <a:r>
              <a:rPr lang="en-US" sz="1800" b="0" i="0" dirty="0">
                <a:solidFill>
                  <a:srgbClr val="002060"/>
                </a:solidFill>
                <a:latin typeface="+mj-lt"/>
              </a:rPr>
              <a:t>Romania</a:t>
            </a:r>
            <a:endParaRPr lang="ro-RO" sz="1800" b="0" i="0" dirty="0">
              <a:solidFill>
                <a:srgbClr val="002060"/>
              </a:solidFill>
              <a:latin typeface="+mj-lt"/>
            </a:endParaRPr>
          </a:p>
        </p:txBody>
      </p:sp>
      <p:sp>
        <p:nvSpPr>
          <p:cNvPr id="17" name="Text Placeholder 23">
            <a:extLst>
              <a:ext uri="{FF2B5EF4-FFF2-40B4-BE49-F238E27FC236}">
                <a16:creationId xmlns:a16="http://schemas.microsoft.com/office/drawing/2014/main" id="{55775462-2362-4EE5-8ACF-E461755C003C}"/>
              </a:ext>
            </a:extLst>
          </p:cNvPr>
          <p:cNvSpPr txBox="1">
            <a:spLocks/>
          </p:cNvSpPr>
          <p:nvPr/>
        </p:nvSpPr>
        <p:spPr>
          <a:xfrm>
            <a:off x="8202692" y="1121710"/>
            <a:ext cx="2731930" cy="246279"/>
          </a:xfrm>
          <a:prstGeom prst="rect">
            <a:avLst/>
          </a:prstGeom>
        </p:spPr>
        <p:txBody>
          <a:bodyPr vert="horz" lIns="0" tIns="0" rIns="0" bIns="0" rtlCol="0" anchor="b">
            <a:normAutofit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2000" b="1" i="0" kern="1200">
                <a:solidFill>
                  <a:schemeClr val="tx2"/>
                </a:solidFill>
                <a:latin typeface="+mj-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chemeClr val="bg1"/>
                </a:solidFill>
              </a:rPr>
              <a:t>Education law  </a:t>
            </a:r>
          </a:p>
        </p:txBody>
      </p:sp>
      <p:sp>
        <p:nvSpPr>
          <p:cNvPr id="18" name="Text Placeholder 4">
            <a:extLst>
              <a:ext uri="{FF2B5EF4-FFF2-40B4-BE49-F238E27FC236}">
                <a16:creationId xmlns:a16="http://schemas.microsoft.com/office/drawing/2014/main" id="{8A2BFCB3-ED04-4143-BECF-C504FA8C3FDD}"/>
              </a:ext>
            </a:extLst>
          </p:cNvPr>
          <p:cNvSpPr txBox="1">
            <a:spLocks/>
          </p:cNvSpPr>
          <p:nvPr/>
        </p:nvSpPr>
        <p:spPr>
          <a:xfrm>
            <a:off x="8202692" y="1473508"/>
            <a:ext cx="2884408" cy="523458"/>
          </a:xfrm>
          <a:prstGeom prst="rect">
            <a:avLst/>
          </a:prstGeom>
        </p:spPr>
        <p:txBody>
          <a:bodyPr vert="horz" lIns="0" tIns="0" rIns="0" bIns="0" rtlCol="0" anchor="b">
            <a:normAutofit fontScale="92500" lnSpcReduction="2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solidFill>
                  <a:schemeClr val="bg1"/>
                </a:solidFill>
                <a:latin typeface="+mj-lt"/>
              </a:rPr>
              <a:t>Specific reference to equality, equal treatment, equal  opportunity  </a:t>
            </a:r>
            <a:endParaRPr lang="ro-RO" sz="1600" i="0" dirty="0">
              <a:solidFill>
                <a:schemeClr val="bg1"/>
              </a:solidFill>
              <a:latin typeface="+mj-lt"/>
            </a:endParaRPr>
          </a:p>
        </p:txBody>
      </p:sp>
      <p:sp>
        <p:nvSpPr>
          <p:cNvPr id="21" name="Text Placeholder 24">
            <a:extLst>
              <a:ext uri="{FF2B5EF4-FFF2-40B4-BE49-F238E27FC236}">
                <a16:creationId xmlns:a16="http://schemas.microsoft.com/office/drawing/2014/main" id="{547765FA-B8CF-4B90-9152-C6563313A671}"/>
              </a:ext>
            </a:extLst>
          </p:cNvPr>
          <p:cNvSpPr txBox="1">
            <a:spLocks/>
          </p:cNvSpPr>
          <p:nvPr/>
        </p:nvSpPr>
        <p:spPr>
          <a:xfrm>
            <a:off x="8723808" y="2033881"/>
            <a:ext cx="2731930" cy="1346638"/>
          </a:xfrm>
          <a:prstGeom prst="rect">
            <a:avLst/>
          </a:prstGeom>
        </p:spPr>
        <p:txBody>
          <a:bodyPr vert="horz" lIns="0" tIns="0" rIns="0" bIns="0" rtlCol="0" anchor="t" anchorCtr="0">
            <a:normAutofit lnSpcReduction="10000"/>
          </a:bodyPr>
          <a:lstStyle>
            <a:lvl1pPr marL="216000" indent="-216000" algn="l" defTabSz="914400" rtl="0" eaLnBrk="1" latinLnBrk="0" hangingPunct="1">
              <a:lnSpc>
                <a:spcPct val="90000"/>
              </a:lnSpc>
              <a:spcBef>
                <a:spcPts val="600"/>
              </a:spcBef>
              <a:buClr>
                <a:schemeClr val="accent4">
                  <a:lumMod val="60000"/>
                  <a:lumOff val="40000"/>
                </a:schemeClr>
              </a:buClr>
              <a:buFont typeface="Wingdings" panose="05000000000000000000" pitchFamily="2" charset="2"/>
              <a:buChar char="§"/>
              <a:defRPr sz="1400" b="0" i="0"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0700" b="1" dirty="0">
                <a:solidFill>
                  <a:schemeClr val="accent2">
                    <a:lumMod val="20000"/>
                    <a:lumOff val="80000"/>
                  </a:schemeClr>
                </a:solidFill>
                <a:latin typeface="+mj-lt"/>
              </a:rPr>
              <a:t>7</a:t>
            </a:r>
            <a:endParaRPr lang="en-US" sz="1200" b="1" dirty="0">
              <a:solidFill>
                <a:schemeClr val="accent2">
                  <a:lumMod val="20000"/>
                  <a:lumOff val="80000"/>
                </a:schemeClr>
              </a:solidFill>
              <a:latin typeface="+mj-lt"/>
            </a:endParaRPr>
          </a:p>
        </p:txBody>
      </p:sp>
      <p:sp>
        <p:nvSpPr>
          <p:cNvPr id="28" name="Text Placeholder 4">
            <a:extLst>
              <a:ext uri="{FF2B5EF4-FFF2-40B4-BE49-F238E27FC236}">
                <a16:creationId xmlns:a16="http://schemas.microsoft.com/office/drawing/2014/main" id="{F8A4F661-CEF7-498C-BBB1-F0765F537E8A}"/>
              </a:ext>
            </a:extLst>
          </p:cNvPr>
          <p:cNvSpPr txBox="1">
            <a:spLocks/>
          </p:cNvSpPr>
          <p:nvPr/>
        </p:nvSpPr>
        <p:spPr>
          <a:xfrm>
            <a:off x="8202692" y="3317106"/>
            <a:ext cx="3009251" cy="1525184"/>
          </a:xfrm>
          <a:prstGeom prst="rect">
            <a:avLst/>
          </a:prstGeom>
        </p:spPr>
        <p:txBody>
          <a:bodyPr vert="horz" lIns="0" tIns="0" rIns="0" bIns="0" rtlCol="0" anchor="b">
            <a:normAutofit fontScale="92500" lnSpcReduction="2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i="0" dirty="0">
                <a:solidFill>
                  <a:schemeClr val="bg1"/>
                </a:solidFill>
                <a:latin typeface="+mj-lt"/>
              </a:rPr>
              <a:t>Czech Republic</a:t>
            </a:r>
          </a:p>
          <a:p>
            <a:pPr marL="342900" indent="-342900">
              <a:buFont typeface="Arial" panose="020B0604020202020204" pitchFamily="34" charset="0"/>
              <a:buChar char="•"/>
            </a:pPr>
            <a:r>
              <a:rPr lang="en-US" sz="1800" b="0" i="0" dirty="0">
                <a:solidFill>
                  <a:schemeClr val="bg1"/>
                </a:solidFill>
                <a:latin typeface="+mj-lt"/>
              </a:rPr>
              <a:t>Estonia</a:t>
            </a:r>
          </a:p>
          <a:p>
            <a:pPr marL="342900" indent="-342900">
              <a:buFont typeface="Arial" panose="020B0604020202020204" pitchFamily="34" charset="0"/>
              <a:buChar char="•"/>
            </a:pPr>
            <a:r>
              <a:rPr lang="en-US" sz="1800" b="0" i="0" dirty="0">
                <a:solidFill>
                  <a:schemeClr val="bg1"/>
                </a:solidFill>
                <a:latin typeface="+mj-lt"/>
              </a:rPr>
              <a:t>Germany</a:t>
            </a:r>
          </a:p>
          <a:p>
            <a:pPr marL="342900" indent="-342900">
              <a:buFont typeface="Arial" panose="020B0604020202020204" pitchFamily="34" charset="0"/>
              <a:buChar char="•"/>
            </a:pPr>
            <a:r>
              <a:rPr lang="en-US" sz="1800" b="0" i="0" dirty="0">
                <a:solidFill>
                  <a:schemeClr val="bg1"/>
                </a:solidFill>
                <a:latin typeface="+mj-lt"/>
              </a:rPr>
              <a:t>Lithuania </a:t>
            </a:r>
          </a:p>
          <a:p>
            <a:pPr marL="342900" indent="-342900">
              <a:buFont typeface="Arial" panose="020B0604020202020204" pitchFamily="34" charset="0"/>
              <a:buChar char="•"/>
            </a:pPr>
            <a:r>
              <a:rPr lang="en-US" sz="1800" b="0" i="0" dirty="0">
                <a:solidFill>
                  <a:schemeClr val="bg1"/>
                </a:solidFill>
                <a:latin typeface="+mj-lt"/>
              </a:rPr>
              <a:t>Poland, Portugal </a:t>
            </a:r>
          </a:p>
          <a:p>
            <a:pPr marL="342900" indent="-342900">
              <a:buFont typeface="Arial" panose="020B0604020202020204" pitchFamily="34" charset="0"/>
              <a:buChar char="•"/>
            </a:pPr>
            <a:r>
              <a:rPr lang="en-US" sz="1800" b="0" i="0" dirty="0">
                <a:solidFill>
                  <a:schemeClr val="bg1"/>
                </a:solidFill>
                <a:latin typeface="+mj-lt"/>
              </a:rPr>
              <a:t>Slovenia</a:t>
            </a:r>
            <a:endParaRPr lang="ro-RO" sz="1800" b="0" i="0" dirty="0">
              <a:solidFill>
                <a:schemeClr val="bg1"/>
              </a:solidFill>
              <a:latin typeface="+mj-lt"/>
            </a:endParaRPr>
          </a:p>
        </p:txBody>
      </p:sp>
    </p:spTree>
    <p:extLst>
      <p:ext uri="{BB962C8B-B14F-4D97-AF65-F5344CB8AC3E}">
        <p14:creationId xmlns:p14="http://schemas.microsoft.com/office/powerpoint/2010/main" val="3815341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46ED9E5-32F6-4A04-90A3-FE421EB78467}"/>
              </a:ext>
            </a:extLst>
          </p:cNvPr>
          <p:cNvPicPr>
            <a:picLocks noChangeAspect="1"/>
          </p:cNvPicPr>
          <p:nvPr/>
        </p:nvPicPr>
        <p:blipFill>
          <a:blip r:embed="rId2"/>
          <a:srcRect/>
          <a:stretch/>
        </p:blipFill>
        <p:spPr>
          <a:xfrm>
            <a:off x="4120816" y="206519"/>
            <a:ext cx="8071184" cy="4746561"/>
          </a:xfrm>
          <a:prstGeom prst="rect">
            <a:avLst/>
          </a:prstGeom>
        </p:spPr>
      </p:pic>
      <p:sp>
        <p:nvSpPr>
          <p:cNvPr id="3" name="Title 2">
            <a:extLst>
              <a:ext uri="{FF2B5EF4-FFF2-40B4-BE49-F238E27FC236}">
                <a16:creationId xmlns:a16="http://schemas.microsoft.com/office/drawing/2014/main" id="{9EAD1BA9-BAC1-467A-8BAC-793E25FD0327}"/>
              </a:ext>
            </a:extLst>
          </p:cNvPr>
          <p:cNvSpPr>
            <a:spLocks noGrp="1"/>
          </p:cNvSpPr>
          <p:nvPr>
            <p:ph type="title"/>
          </p:nvPr>
        </p:nvSpPr>
        <p:spPr/>
        <p:txBody>
          <a:bodyPr>
            <a:noAutofit/>
          </a:bodyPr>
          <a:lstStyle/>
          <a:p>
            <a:r>
              <a:rPr lang="en-US" sz="3200" dirty="0"/>
              <a:t>ANTI-DISCRIMINATION AND EDUCATION LAWS </a:t>
            </a:r>
          </a:p>
        </p:txBody>
      </p:sp>
      <p:sp>
        <p:nvSpPr>
          <p:cNvPr id="5" name="Text Placeholder 4">
            <a:extLst>
              <a:ext uri="{FF2B5EF4-FFF2-40B4-BE49-F238E27FC236}">
                <a16:creationId xmlns:a16="http://schemas.microsoft.com/office/drawing/2014/main" id="{7D737F10-2132-4FCD-BB98-D6C7C441C0EC}"/>
              </a:ext>
            </a:extLst>
          </p:cNvPr>
          <p:cNvSpPr>
            <a:spLocks noGrp="1"/>
          </p:cNvSpPr>
          <p:nvPr>
            <p:ph type="body" sz="quarter" idx="15"/>
          </p:nvPr>
        </p:nvSpPr>
        <p:spPr/>
        <p:txBody>
          <a:bodyPr>
            <a:normAutofit/>
          </a:bodyPr>
          <a:lstStyle/>
          <a:p>
            <a:r>
              <a:rPr lang="en-US" dirty="0">
                <a:latin typeface="+mj-lt"/>
              </a:rPr>
              <a:t>Forms of discrimination</a:t>
            </a:r>
          </a:p>
        </p:txBody>
      </p:sp>
      <p:sp>
        <p:nvSpPr>
          <p:cNvPr id="4" name="Slide Number Placeholder 3">
            <a:extLst>
              <a:ext uri="{FF2B5EF4-FFF2-40B4-BE49-F238E27FC236}">
                <a16:creationId xmlns:a16="http://schemas.microsoft.com/office/drawing/2014/main" id="{C5AECA88-F863-4C00-BD8F-C9174D4B3BCD}"/>
              </a:ext>
            </a:extLst>
          </p:cNvPr>
          <p:cNvSpPr>
            <a:spLocks noGrp="1"/>
          </p:cNvSpPr>
          <p:nvPr>
            <p:ph type="sldNum" sz="quarter" idx="12"/>
          </p:nvPr>
        </p:nvSpPr>
        <p:spPr/>
        <p:txBody>
          <a:bodyPr/>
          <a:lstStyle/>
          <a:p>
            <a:fld id="{D9BB3731-526F-4638-85F8-715D717FFC12}" type="slidenum">
              <a:rPr lang="en-US" smtClean="0"/>
              <a:pPr/>
              <a:t>11</a:t>
            </a:fld>
            <a:endParaRPr lang="en-US" dirty="0"/>
          </a:p>
        </p:txBody>
      </p:sp>
    </p:spTree>
    <p:extLst>
      <p:ext uri="{BB962C8B-B14F-4D97-AF65-F5344CB8AC3E}">
        <p14:creationId xmlns:p14="http://schemas.microsoft.com/office/powerpoint/2010/main" val="52897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256675" y="921562"/>
            <a:ext cx="7289074" cy="1346638"/>
          </a:xfrm>
        </p:spPr>
        <p:txBody>
          <a:bodyPr>
            <a:normAutofit fontScale="90000"/>
          </a:bodyPr>
          <a:lstStyle/>
          <a:p>
            <a:r>
              <a:rPr lang="en-US" dirty="0"/>
              <a:t>NATIONAL ANTI-DISCRIMINATION LEGISLATION</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Prohibition of racial discrimination in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DIRECT DISCRIMINATION </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a:xfrm>
            <a:off x="1298956" y="4798973"/>
            <a:ext cx="2741612" cy="1463785"/>
          </a:xfrm>
        </p:spPr>
        <p:txBody>
          <a:bodyPr>
            <a:normAutofit/>
          </a:bodyPr>
          <a:lstStyle/>
          <a:p>
            <a:r>
              <a:rPr lang="en-US" sz="9600" b="1" dirty="0">
                <a:solidFill>
                  <a:schemeClr val="accent2">
                    <a:lumMod val="20000"/>
                    <a:lumOff val="80000"/>
                  </a:schemeClr>
                </a:solidFill>
                <a:latin typeface="+mj-lt"/>
              </a:rPr>
              <a:t>27</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758377"/>
          </a:xfrm>
        </p:spPr>
        <p:txBody>
          <a:bodyPr>
            <a:normAutofit/>
          </a:bodyPr>
          <a:lstStyle/>
          <a:p>
            <a:r>
              <a:rPr lang="en-US" dirty="0">
                <a:solidFill>
                  <a:schemeClr val="tx1"/>
                </a:solidFill>
              </a:rPr>
              <a:t>INDIRECT DISCRIMINATION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809623" y="4440777"/>
            <a:ext cx="2718358" cy="1628781"/>
          </a:xfrm>
        </p:spPr>
        <p:txBody>
          <a:bodyPr>
            <a:normAutofit/>
          </a:bodyPr>
          <a:lstStyle/>
          <a:p>
            <a:r>
              <a:rPr lang="en-US" sz="10700" b="1" dirty="0">
                <a:solidFill>
                  <a:schemeClr val="accent2">
                    <a:lumMod val="20000"/>
                    <a:lumOff val="80000"/>
                  </a:schemeClr>
                </a:solidFill>
                <a:latin typeface="+mj-lt"/>
              </a:rPr>
              <a:t>27</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064933" y="2598821"/>
            <a:ext cx="3036885" cy="2149642"/>
          </a:xfrm>
        </p:spPr>
        <p:txBody>
          <a:bodyPr>
            <a:normAutofit/>
          </a:bodyPr>
          <a:lstStyle/>
          <a:p>
            <a:r>
              <a:rPr lang="en-US" sz="10700" b="1" dirty="0">
                <a:latin typeface="+mj-lt"/>
              </a:rPr>
              <a:t>27</a:t>
            </a: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12</a:t>
            </a:fld>
            <a:endParaRPr lang="en-US" dirty="0"/>
          </a:p>
        </p:txBody>
      </p:sp>
      <p:sp>
        <p:nvSpPr>
          <p:cNvPr id="13" name="Text Placeholder 23">
            <a:extLst>
              <a:ext uri="{FF2B5EF4-FFF2-40B4-BE49-F238E27FC236}">
                <a16:creationId xmlns:a16="http://schemas.microsoft.com/office/drawing/2014/main" id="{04B51908-BF8F-4B12-8975-F25BB07601FF}"/>
              </a:ext>
            </a:extLst>
          </p:cNvPr>
          <p:cNvSpPr txBox="1">
            <a:spLocks/>
          </p:cNvSpPr>
          <p:nvPr/>
        </p:nvSpPr>
        <p:spPr>
          <a:xfrm>
            <a:off x="8217410" y="1107652"/>
            <a:ext cx="2731930" cy="974457"/>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2000" b="1" i="0" kern="1200">
                <a:solidFill>
                  <a:schemeClr val="tx2"/>
                </a:solidFill>
                <a:latin typeface="+mj-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chemeClr val="accent2">
                    <a:lumMod val="20000"/>
                    <a:lumOff val="80000"/>
                  </a:schemeClr>
                </a:solidFill>
              </a:rPr>
              <a:t>HARRASMENT</a:t>
            </a:r>
          </a:p>
        </p:txBody>
      </p:sp>
      <p:sp>
        <p:nvSpPr>
          <p:cNvPr id="14" name="Text Placeholder 4">
            <a:extLst>
              <a:ext uri="{FF2B5EF4-FFF2-40B4-BE49-F238E27FC236}">
                <a16:creationId xmlns:a16="http://schemas.microsoft.com/office/drawing/2014/main" id="{6C39E739-973D-495A-80FD-91BBC4F70FA4}"/>
              </a:ext>
            </a:extLst>
          </p:cNvPr>
          <p:cNvSpPr txBox="1">
            <a:spLocks/>
          </p:cNvSpPr>
          <p:nvPr/>
        </p:nvSpPr>
        <p:spPr>
          <a:xfrm>
            <a:off x="4809624" y="4053331"/>
            <a:ext cx="2862928" cy="387446"/>
          </a:xfrm>
          <a:prstGeom prst="rect">
            <a:avLst/>
          </a:prstGeom>
        </p:spPr>
        <p:txBody>
          <a:bodyPr vert="horz" lIns="0" tIns="0" rIns="0" bIns="0" rtlCol="0" anchor="b">
            <a:normAutofit fontScale="92500"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Prohibited by EU Member States </a:t>
            </a:r>
            <a:endParaRPr lang="ro-RO" sz="1600" i="0" dirty="0">
              <a:latin typeface="+mj-lt"/>
            </a:endParaRPr>
          </a:p>
        </p:txBody>
      </p:sp>
      <p:sp>
        <p:nvSpPr>
          <p:cNvPr id="15" name="Text Placeholder 4">
            <a:extLst>
              <a:ext uri="{FF2B5EF4-FFF2-40B4-BE49-F238E27FC236}">
                <a16:creationId xmlns:a16="http://schemas.microsoft.com/office/drawing/2014/main" id="{D73A98E5-59B6-44EF-842D-CD83127645E4}"/>
              </a:ext>
            </a:extLst>
          </p:cNvPr>
          <p:cNvSpPr txBox="1">
            <a:spLocks/>
          </p:cNvSpPr>
          <p:nvPr/>
        </p:nvSpPr>
        <p:spPr>
          <a:xfrm>
            <a:off x="8217410" y="2146603"/>
            <a:ext cx="2869690" cy="452218"/>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solidFill>
                  <a:schemeClr val="bg1"/>
                </a:solidFill>
                <a:latin typeface="+mj-lt"/>
              </a:rPr>
              <a:t>Prohibited by EU Member States </a:t>
            </a:r>
            <a:endParaRPr lang="ro-RO" sz="1600" i="0" dirty="0">
              <a:solidFill>
                <a:schemeClr val="bg1"/>
              </a:solidFill>
              <a:latin typeface="+mj-lt"/>
            </a:endParaRPr>
          </a:p>
        </p:txBody>
      </p:sp>
      <p:sp>
        <p:nvSpPr>
          <p:cNvPr id="16" name="Text Placeholder 4">
            <a:extLst>
              <a:ext uri="{FF2B5EF4-FFF2-40B4-BE49-F238E27FC236}">
                <a16:creationId xmlns:a16="http://schemas.microsoft.com/office/drawing/2014/main" id="{220876DC-B440-4E72-B16D-AA7C20993839}"/>
              </a:ext>
            </a:extLst>
          </p:cNvPr>
          <p:cNvSpPr txBox="1">
            <a:spLocks/>
          </p:cNvSpPr>
          <p:nvPr/>
        </p:nvSpPr>
        <p:spPr>
          <a:xfrm>
            <a:off x="1298956" y="4370759"/>
            <a:ext cx="2862928" cy="428214"/>
          </a:xfrm>
          <a:prstGeom prst="rect">
            <a:avLst/>
          </a:prstGeom>
        </p:spPr>
        <p:txBody>
          <a:bodyPr vert="horz" lIns="0" tIns="0" rIns="0" bIns="0" rtlCol="0" anchor="b">
            <a:normAutofit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Prohibited by EU Member States </a:t>
            </a:r>
            <a:endParaRPr lang="ro-RO" sz="1600" i="0" dirty="0">
              <a:latin typeface="+mj-lt"/>
            </a:endParaRPr>
          </a:p>
        </p:txBody>
      </p:sp>
    </p:spTree>
    <p:extLst>
      <p:ext uri="{BB962C8B-B14F-4D97-AF65-F5344CB8AC3E}">
        <p14:creationId xmlns:p14="http://schemas.microsoft.com/office/powerpoint/2010/main" val="2478153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256675" y="921562"/>
            <a:ext cx="7289074" cy="1346638"/>
          </a:xfrm>
        </p:spPr>
        <p:txBody>
          <a:bodyPr>
            <a:normAutofit/>
          </a:bodyPr>
          <a:lstStyle/>
          <a:p>
            <a:r>
              <a:rPr lang="en-US" dirty="0"/>
              <a:t>NATIONAL EDUCATION LEGISLATION</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Prohibition of racial discrimination in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a:xfrm>
            <a:off x="980428" y="3834063"/>
            <a:ext cx="3292244" cy="246279"/>
          </a:xfrm>
        </p:spPr>
        <p:txBody>
          <a:bodyPr>
            <a:normAutofit fontScale="92500" lnSpcReduction="10000"/>
          </a:bodyPr>
          <a:lstStyle/>
          <a:p>
            <a:r>
              <a:rPr lang="en-US" dirty="0"/>
              <a:t>DIRECT DISCRIMINATION </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a:xfrm>
            <a:off x="1539048" y="4435642"/>
            <a:ext cx="2062674" cy="1224583"/>
          </a:xfrm>
        </p:spPr>
        <p:txBody>
          <a:bodyPr>
            <a:normAutofit lnSpcReduction="10000"/>
          </a:bodyPr>
          <a:lstStyle/>
          <a:p>
            <a:r>
              <a:rPr lang="en-US" sz="9600" b="1" dirty="0">
                <a:solidFill>
                  <a:schemeClr val="accent2">
                    <a:lumMod val="20000"/>
                    <a:lumOff val="80000"/>
                  </a:schemeClr>
                </a:solidFill>
                <a:latin typeface="+mj-lt"/>
              </a:rPr>
              <a:t>9</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401747" y="2666975"/>
            <a:ext cx="3388506" cy="657726"/>
          </a:xfrm>
        </p:spPr>
        <p:txBody>
          <a:bodyPr>
            <a:normAutofit/>
          </a:bodyPr>
          <a:lstStyle/>
          <a:p>
            <a:r>
              <a:rPr lang="en-US" sz="1800" dirty="0">
                <a:solidFill>
                  <a:schemeClr val="tx1"/>
                </a:solidFill>
              </a:rPr>
              <a:t>INDIRECT DISCRIMINATION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5093083" y="3782102"/>
            <a:ext cx="2062674" cy="1307080"/>
          </a:xfrm>
        </p:spPr>
        <p:txBody>
          <a:bodyPr>
            <a:normAutofit lnSpcReduction="10000"/>
          </a:bodyPr>
          <a:lstStyle/>
          <a:p>
            <a:r>
              <a:rPr lang="en-US" sz="9600" b="1" dirty="0">
                <a:solidFill>
                  <a:schemeClr val="accent2">
                    <a:lumMod val="20000"/>
                    <a:lumOff val="80000"/>
                  </a:schemeClr>
                </a:solidFill>
                <a:latin typeface="+mj-lt"/>
              </a:rPr>
              <a:t>7</a:t>
            </a: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630653" y="2009608"/>
            <a:ext cx="2471164" cy="1315094"/>
          </a:xfrm>
        </p:spPr>
        <p:txBody>
          <a:bodyPr>
            <a:normAutofit lnSpcReduction="10000"/>
          </a:bodyPr>
          <a:lstStyle/>
          <a:p>
            <a:r>
              <a:rPr lang="en-US" sz="9600" b="1" dirty="0">
                <a:solidFill>
                  <a:schemeClr val="accent2">
                    <a:lumMod val="20000"/>
                    <a:lumOff val="80000"/>
                  </a:schemeClr>
                </a:solidFill>
                <a:latin typeface="+mj-lt"/>
              </a:rPr>
              <a:t>6</a:t>
            </a: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13</a:t>
            </a:fld>
            <a:endParaRPr lang="en-US" dirty="0"/>
          </a:p>
        </p:txBody>
      </p:sp>
      <p:sp>
        <p:nvSpPr>
          <p:cNvPr id="13" name="Text Placeholder 23">
            <a:extLst>
              <a:ext uri="{FF2B5EF4-FFF2-40B4-BE49-F238E27FC236}">
                <a16:creationId xmlns:a16="http://schemas.microsoft.com/office/drawing/2014/main" id="{04B51908-BF8F-4B12-8975-F25BB07601FF}"/>
              </a:ext>
            </a:extLst>
          </p:cNvPr>
          <p:cNvSpPr txBox="1">
            <a:spLocks/>
          </p:cNvSpPr>
          <p:nvPr/>
        </p:nvSpPr>
        <p:spPr>
          <a:xfrm>
            <a:off x="8217410" y="1084526"/>
            <a:ext cx="2731930" cy="448432"/>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2000" b="1" i="0" kern="1200">
                <a:solidFill>
                  <a:schemeClr val="tx2"/>
                </a:solidFill>
                <a:latin typeface="+mj-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chemeClr val="accent2">
                    <a:lumMod val="20000"/>
                    <a:lumOff val="80000"/>
                  </a:schemeClr>
                </a:solidFill>
              </a:rPr>
              <a:t>HARRASMENT</a:t>
            </a:r>
          </a:p>
        </p:txBody>
      </p:sp>
      <p:sp>
        <p:nvSpPr>
          <p:cNvPr id="11" name="Text Placeholder 4">
            <a:extLst>
              <a:ext uri="{FF2B5EF4-FFF2-40B4-BE49-F238E27FC236}">
                <a16:creationId xmlns:a16="http://schemas.microsoft.com/office/drawing/2014/main" id="{65F328C6-4C0E-4D37-A081-066D11B7D6B8}"/>
              </a:ext>
            </a:extLst>
          </p:cNvPr>
          <p:cNvSpPr txBox="1">
            <a:spLocks/>
          </p:cNvSpPr>
          <p:nvPr/>
        </p:nvSpPr>
        <p:spPr>
          <a:xfrm>
            <a:off x="4401747" y="3410160"/>
            <a:ext cx="3228763" cy="286483"/>
          </a:xfrm>
          <a:prstGeom prst="rect">
            <a:avLst/>
          </a:prstGeom>
        </p:spPr>
        <p:txBody>
          <a:bodyPr vert="horz" lIns="0" tIns="0" rIns="0" bIns="0" rtlCol="0" anchor="b">
            <a:normAutofit fontScale="925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Prohibited by EU Member States </a:t>
            </a:r>
            <a:endParaRPr lang="ro-RO" sz="1600" i="0" dirty="0">
              <a:latin typeface="+mj-lt"/>
            </a:endParaRPr>
          </a:p>
        </p:txBody>
      </p:sp>
      <p:sp>
        <p:nvSpPr>
          <p:cNvPr id="12" name="Text Placeholder 4">
            <a:extLst>
              <a:ext uri="{FF2B5EF4-FFF2-40B4-BE49-F238E27FC236}">
                <a16:creationId xmlns:a16="http://schemas.microsoft.com/office/drawing/2014/main" id="{2E494770-6AA9-4900-A222-3DAD3EF523C5}"/>
              </a:ext>
            </a:extLst>
          </p:cNvPr>
          <p:cNvSpPr txBox="1">
            <a:spLocks/>
          </p:cNvSpPr>
          <p:nvPr/>
        </p:nvSpPr>
        <p:spPr>
          <a:xfrm>
            <a:off x="980428" y="4102410"/>
            <a:ext cx="3201804" cy="287744"/>
          </a:xfrm>
          <a:prstGeom prst="rect">
            <a:avLst/>
          </a:prstGeom>
        </p:spPr>
        <p:txBody>
          <a:bodyPr vert="horz" lIns="0" tIns="0" rIns="0" bIns="0" rtlCol="0" anchor="b">
            <a:normAutofit fontScale="925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Prohibited by EU Member States </a:t>
            </a:r>
            <a:endParaRPr lang="ro-RO" sz="1600" i="0" dirty="0">
              <a:latin typeface="+mj-lt"/>
            </a:endParaRPr>
          </a:p>
        </p:txBody>
      </p:sp>
      <p:sp>
        <p:nvSpPr>
          <p:cNvPr id="14" name="Text Placeholder 4">
            <a:extLst>
              <a:ext uri="{FF2B5EF4-FFF2-40B4-BE49-F238E27FC236}">
                <a16:creationId xmlns:a16="http://schemas.microsoft.com/office/drawing/2014/main" id="{949711E7-E1BD-4B8A-B442-3CE5C4915574}"/>
              </a:ext>
            </a:extLst>
          </p:cNvPr>
          <p:cNvSpPr txBox="1">
            <a:spLocks/>
          </p:cNvSpPr>
          <p:nvPr/>
        </p:nvSpPr>
        <p:spPr>
          <a:xfrm>
            <a:off x="8217410" y="1635312"/>
            <a:ext cx="3036885" cy="225969"/>
          </a:xfrm>
          <a:prstGeom prst="rect">
            <a:avLst/>
          </a:prstGeom>
        </p:spPr>
        <p:txBody>
          <a:bodyPr vert="horz" lIns="0" tIns="0" rIns="0" bIns="0" rtlCol="0" anchor="b">
            <a:normAutofit fontScale="85000"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solidFill>
                  <a:schemeClr val="bg1"/>
                </a:solidFill>
                <a:latin typeface="+mj-lt"/>
              </a:rPr>
              <a:t>Prohibited by EU Member States </a:t>
            </a:r>
            <a:endParaRPr lang="ro-RO" sz="1600" i="0" dirty="0">
              <a:solidFill>
                <a:schemeClr val="bg1"/>
              </a:solidFill>
              <a:latin typeface="+mj-lt"/>
            </a:endParaRPr>
          </a:p>
        </p:txBody>
      </p:sp>
      <p:sp>
        <p:nvSpPr>
          <p:cNvPr id="15" name="Text Placeholder 4">
            <a:extLst>
              <a:ext uri="{FF2B5EF4-FFF2-40B4-BE49-F238E27FC236}">
                <a16:creationId xmlns:a16="http://schemas.microsoft.com/office/drawing/2014/main" id="{ABEE35C9-433A-4CE0-BF3C-D333B9F13B93}"/>
              </a:ext>
            </a:extLst>
          </p:cNvPr>
          <p:cNvSpPr txBox="1">
            <a:spLocks/>
          </p:cNvSpPr>
          <p:nvPr/>
        </p:nvSpPr>
        <p:spPr>
          <a:xfrm>
            <a:off x="1027707" y="5155077"/>
            <a:ext cx="3063030" cy="1562721"/>
          </a:xfrm>
          <a:prstGeom prst="rect">
            <a:avLst/>
          </a:prstGeom>
        </p:spPr>
        <p:txBody>
          <a:bodyPr vert="horz" lIns="0" tIns="0" rIns="0" bIns="0" rtlCol="0" anchor="b">
            <a:normAutofit fontScale="92500"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i="0" dirty="0">
                <a:solidFill>
                  <a:schemeClr val="tx1"/>
                </a:solidFill>
                <a:latin typeface="+mj-lt"/>
              </a:rPr>
              <a:t>Czech Republic </a:t>
            </a:r>
          </a:p>
          <a:p>
            <a:pPr marL="342900" indent="-342900">
              <a:buFont typeface="Arial" panose="020B0604020202020204" pitchFamily="34" charset="0"/>
              <a:buChar char="•"/>
            </a:pPr>
            <a:r>
              <a:rPr lang="en-US" sz="2000" i="0" dirty="0">
                <a:solidFill>
                  <a:schemeClr val="tx1"/>
                </a:solidFill>
                <a:latin typeface="+mj-lt"/>
              </a:rPr>
              <a:t>France</a:t>
            </a:r>
            <a:r>
              <a:rPr lang="en-US" sz="2000" b="0" i="0" dirty="0">
                <a:solidFill>
                  <a:schemeClr val="tx1"/>
                </a:solidFill>
                <a:latin typeface="+mj-lt"/>
              </a:rPr>
              <a:t>, Germany</a:t>
            </a:r>
          </a:p>
          <a:p>
            <a:pPr marL="342900" indent="-342900">
              <a:buFont typeface="Arial" panose="020B0604020202020204" pitchFamily="34" charset="0"/>
              <a:buChar char="•"/>
            </a:pPr>
            <a:r>
              <a:rPr lang="en-US" sz="2000" i="0" dirty="0">
                <a:solidFill>
                  <a:schemeClr val="tx1"/>
                </a:solidFill>
                <a:latin typeface="+mj-lt"/>
              </a:rPr>
              <a:t>Hungary</a:t>
            </a:r>
            <a:r>
              <a:rPr lang="en-US" sz="2000" b="0" i="0" dirty="0">
                <a:solidFill>
                  <a:schemeClr val="tx1"/>
                </a:solidFill>
                <a:latin typeface="+mj-lt"/>
              </a:rPr>
              <a:t>, </a:t>
            </a:r>
            <a:r>
              <a:rPr lang="en-US" sz="2000" i="0" dirty="0">
                <a:solidFill>
                  <a:schemeClr val="tx1"/>
                </a:solidFill>
                <a:latin typeface="+mj-lt"/>
              </a:rPr>
              <a:t>Latvia</a:t>
            </a:r>
          </a:p>
          <a:p>
            <a:pPr marL="342900" indent="-342900">
              <a:buFont typeface="Arial" panose="020B0604020202020204" pitchFamily="34" charset="0"/>
              <a:buChar char="•"/>
            </a:pPr>
            <a:r>
              <a:rPr lang="en-US" sz="2000" b="0" i="0" dirty="0">
                <a:solidFill>
                  <a:schemeClr val="tx1"/>
                </a:solidFill>
                <a:latin typeface="+mj-lt"/>
              </a:rPr>
              <a:t>Romania, </a:t>
            </a:r>
            <a:r>
              <a:rPr lang="en-US" sz="2000" i="0" dirty="0">
                <a:solidFill>
                  <a:schemeClr val="tx1"/>
                </a:solidFill>
                <a:latin typeface="+mj-lt"/>
              </a:rPr>
              <a:t>Slovakia</a:t>
            </a:r>
          </a:p>
          <a:p>
            <a:pPr marL="342900" indent="-342900">
              <a:buFont typeface="Arial" panose="020B0604020202020204" pitchFamily="34" charset="0"/>
              <a:buChar char="•"/>
            </a:pPr>
            <a:r>
              <a:rPr lang="en-US" sz="2000" i="0" dirty="0">
                <a:solidFill>
                  <a:schemeClr val="tx1"/>
                </a:solidFill>
                <a:latin typeface="+mj-lt"/>
              </a:rPr>
              <a:t>Spain, Sweden</a:t>
            </a:r>
            <a:endParaRPr lang="ro-RO" sz="2000" i="0" dirty="0">
              <a:solidFill>
                <a:schemeClr val="tx1"/>
              </a:solidFill>
              <a:latin typeface="+mj-lt"/>
            </a:endParaRPr>
          </a:p>
        </p:txBody>
      </p:sp>
      <p:sp>
        <p:nvSpPr>
          <p:cNvPr id="16" name="Text Placeholder 4">
            <a:extLst>
              <a:ext uri="{FF2B5EF4-FFF2-40B4-BE49-F238E27FC236}">
                <a16:creationId xmlns:a16="http://schemas.microsoft.com/office/drawing/2014/main" id="{C807B740-4CF5-4545-94BA-81AA00A5813D}"/>
              </a:ext>
            </a:extLst>
          </p:cNvPr>
          <p:cNvSpPr txBox="1">
            <a:spLocks/>
          </p:cNvSpPr>
          <p:nvPr/>
        </p:nvSpPr>
        <p:spPr>
          <a:xfrm>
            <a:off x="4621263" y="4629359"/>
            <a:ext cx="2718357" cy="1307079"/>
          </a:xfrm>
          <a:prstGeom prst="rect">
            <a:avLst/>
          </a:prstGeom>
        </p:spPr>
        <p:txBody>
          <a:bodyPr vert="horz" lIns="0" tIns="0" rIns="0" bIns="0" rtlCol="0" anchor="b">
            <a:normAutofit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i="0" dirty="0">
                <a:solidFill>
                  <a:srgbClr val="002060"/>
                </a:solidFill>
                <a:latin typeface="+mj-lt"/>
              </a:rPr>
              <a:t>France,</a:t>
            </a:r>
            <a:r>
              <a:rPr lang="en-US" sz="2000" b="0" i="0" dirty="0">
                <a:solidFill>
                  <a:srgbClr val="002060"/>
                </a:solidFill>
                <a:latin typeface="+mj-lt"/>
              </a:rPr>
              <a:t> Germany</a:t>
            </a:r>
          </a:p>
          <a:p>
            <a:pPr marL="342900" indent="-342900">
              <a:buFont typeface="Arial" panose="020B0604020202020204" pitchFamily="34" charset="0"/>
              <a:buChar char="•"/>
            </a:pPr>
            <a:r>
              <a:rPr lang="en-US" sz="2000" i="0" dirty="0">
                <a:solidFill>
                  <a:srgbClr val="002060"/>
                </a:solidFill>
                <a:latin typeface="+mj-lt"/>
              </a:rPr>
              <a:t>Hungary</a:t>
            </a:r>
            <a:r>
              <a:rPr lang="en-US" sz="2000" b="0" i="0" dirty="0">
                <a:solidFill>
                  <a:srgbClr val="002060"/>
                </a:solidFill>
                <a:latin typeface="+mj-lt"/>
              </a:rPr>
              <a:t>, </a:t>
            </a:r>
            <a:r>
              <a:rPr lang="en-US" sz="2000" i="0" dirty="0">
                <a:solidFill>
                  <a:srgbClr val="002060"/>
                </a:solidFill>
                <a:latin typeface="+mj-lt"/>
              </a:rPr>
              <a:t>Latvia</a:t>
            </a:r>
          </a:p>
          <a:p>
            <a:pPr marL="342900" indent="-342900">
              <a:buFont typeface="Arial" panose="020B0604020202020204" pitchFamily="34" charset="0"/>
              <a:buChar char="•"/>
            </a:pPr>
            <a:r>
              <a:rPr lang="en-US" sz="2000" i="0" dirty="0">
                <a:solidFill>
                  <a:srgbClr val="002060"/>
                </a:solidFill>
                <a:latin typeface="+mj-lt"/>
              </a:rPr>
              <a:t>Slovakia </a:t>
            </a:r>
          </a:p>
          <a:p>
            <a:pPr marL="342900" indent="-342900">
              <a:buFont typeface="Arial" panose="020B0604020202020204" pitchFamily="34" charset="0"/>
              <a:buChar char="•"/>
            </a:pPr>
            <a:r>
              <a:rPr lang="en-US" sz="2000" i="0" dirty="0">
                <a:solidFill>
                  <a:srgbClr val="002060"/>
                </a:solidFill>
                <a:latin typeface="+mj-lt"/>
              </a:rPr>
              <a:t>Spain, Sweden</a:t>
            </a:r>
            <a:endParaRPr lang="ro-RO" sz="2000" i="0" dirty="0">
              <a:solidFill>
                <a:srgbClr val="002060"/>
              </a:solidFill>
              <a:latin typeface="+mj-lt"/>
            </a:endParaRPr>
          </a:p>
        </p:txBody>
      </p:sp>
      <p:sp>
        <p:nvSpPr>
          <p:cNvPr id="17" name="Text Placeholder 4">
            <a:extLst>
              <a:ext uri="{FF2B5EF4-FFF2-40B4-BE49-F238E27FC236}">
                <a16:creationId xmlns:a16="http://schemas.microsoft.com/office/drawing/2014/main" id="{6FD45FEE-82F7-4D36-9029-21F57819240E}"/>
              </a:ext>
            </a:extLst>
          </p:cNvPr>
          <p:cNvSpPr txBox="1">
            <a:spLocks/>
          </p:cNvSpPr>
          <p:nvPr/>
        </p:nvSpPr>
        <p:spPr>
          <a:xfrm>
            <a:off x="8214819" y="3569146"/>
            <a:ext cx="2718357" cy="1224583"/>
          </a:xfrm>
          <a:prstGeom prst="rect">
            <a:avLst/>
          </a:prstGeom>
        </p:spPr>
        <p:txBody>
          <a:bodyPr vert="horz" lIns="0" tIns="0" rIns="0" bIns="0" rtlCol="0" anchor="b">
            <a:normAutofit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i="0" dirty="0">
                <a:solidFill>
                  <a:schemeClr val="accent4">
                    <a:lumMod val="40000"/>
                    <a:lumOff val="60000"/>
                  </a:schemeClr>
                </a:solidFill>
                <a:latin typeface="+mj-lt"/>
              </a:rPr>
              <a:t>France</a:t>
            </a:r>
          </a:p>
          <a:p>
            <a:pPr marL="342900" indent="-342900">
              <a:buFont typeface="Arial" panose="020B0604020202020204" pitchFamily="34" charset="0"/>
              <a:buChar char="•"/>
            </a:pPr>
            <a:r>
              <a:rPr lang="en-US" sz="2000" i="0" dirty="0">
                <a:solidFill>
                  <a:schemeClr val="accent4">
                    <a:lumMod val="40000"/>
                    <a:lumOff val="60000"/>
                  </a:schemeClr>
                </a:solidFill>
                <a:latin typeface="+mj-lt"/>
              </a:rPr>
              <a:t>Hungary, Latvia</a:t>
            </a:r>
          </a:p>
          <a:p>
            <a:pPr marL="342900" indent="-342900">
              <a:buFont typeface="Arial" panose="020B0604020202020204" pitchFamily="34" charset="0"/>
              <a:buChar char="•"/>
            </a:pPr>
            <a:r>
              <a:rPr lang="en-US" sz="2000" i="0" dirty="0">
                <a:solidFill>
                  <a:schemeClr val="accent4">
                    <a:lumMod val="40000"/>
                    <a:lumOff val="60000"/>
                  </a:schemeClr>
                </a:solidFill>
                <a:latin typeface="+mj-lt"/>
              </a:rPr>
              <a:t>Slovakia </a:t>
            </a:r>
          </a:p>
          <a:p>
            <a:pPr marL="342900" indent="-342900">
              <a:buFont typeface="Arial" panose="020B0604020202020204" pitchFamily="34" charset="0"/>
              <a:buChar char="•"/>
            </a:pPr>
            <a:r>
              <a:rPr lang="en-US" sz="2000" i="0" dirty="0">
                <a:solidFill>
                  <a:schemeClr val="accent4">
                    <a:lumMod val="40000"/>
                    <a:lumOff val="60000"/>
                  </a:schemeClr>
                </a:solidFill>
                <a:latin typeface="+mj-lt"/>
              </a:rPr>
              <a:t>Spain, Sweden</a:t>
            </a:r>
            <a:endParaRPr lang="ro-RO" sz="2000" i="0" dirty="0">
              <a:solidFill>
                <a:schemeClr val="accent4">
                  <a:lumMod val="40000"/>
                  <a:lumOff val="60000"/>
                </a:schemeClr>
              </a:solidFill>
              <a:latin typeface="+mj-lt"/>
            </a:endParaRPr>
          </a:p>
        </p:txBody>
      </p:sp>
    </p:spTree>
    <p:extLst>
      <p:ext uri="{BB962C8B-B14F-4D97-AF65-F5344CB8AC3E}">
        <p14:creationId xmlns:p14="http://schemas.microsoft.com/office/powerpoint/2010/main" val="1720643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256675" y="921562"/>
            <a:ext cx="7289074" cy="1346638"/>
          </a:xfrm>
        </p:spPr>
        <p:txBody>
          <a:bodyPr>
            <a:normAutofit/>
          </a:bodyPr>
          <a:lstStyle/>
          <a:p>
            <a:r>
              <a:rPr lang="en-US" dirty="0"/>
              <a:t>NATIONAL EDUCATION LEGISLATION</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dirty="0"/>
              <a:t>Prohibition of racial discrimination in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a:xfrm>
            <a:off x="980428" y="3834063"/>
            <a:ext cx="3292244" cy="246279"/>
          </a:xfrm>
        </p:spPr>
        <p:txBody>
          <a:bodyPr>
            <a:normAutofit fontScale="92500" lnSpcReduction="10000"/>
          </a:bodyPr>
          <a:lstStyle/>
          <a:p>
            <a:r>
              <a:rPr lang="en-US" dirty="0"/>
              <a:t>DISCRIMINATION </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a:xfrm>
            <a:off x="968800" y="4390154"/>
            <a:ext cx="2741612" cy="1224583"/>
          </a:xfrm>
        </p:spPr>
        <p:txBody>
          <a:bodyPr>
            <a:normAutofit lnSpcReduction="10000"/>
          </a:bodyPr>
          <a:lstStyle/>
          <a:p>
            <a:r>
              <a:rPr lang="en-US" sz="9600" b="1" dirty="0">
                <a:solidFill>
                  <a:schemeClr val="accent2">
                    <a:lumMod val="20000"/>
                    <a:lumOff val="80000"/>
                  </a:schemeClr>
                </a:solidFill>
                <a:latin typeface="+mj-lt"/>
              </a:rPr>
              <a:t>3</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401747" y="2666975"/>
            <a:ext cx="3388506" cy="657726"/>
          </a:xfrm>
        </p:spPr>
        <p:txBody>
          <a:bodyPr>
            <a:normAutofit/>
          </a:bodyPr>
          <a:lstStyle/>
          <a:p>
            <a:r>
              <a:rPr lang="en-US" sz="1800" dirty="0">
                <a:solidFill>
                  <a:schemeClr val="tx1"/>
                </a:solidFill>
              </a:rPr>
              <a:t> DISCRIMINATION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646418" y="3804951"/>
            <a:ext cx="2718358" cy="1307080"/>
          </a:xfrm>
        </p:spPr>
        <p:txBody>
          <a:bodyPr>
            <a:normAutofit lnSpcReduction="10000"/>
          </a:bodyPr>
          <a:lstStyle/>
          <a:p>
            <a:r>
              <a:rPr lang="en-US" sz="9600" b="1" dirty="0">
                <a:solidFill>
                  <a:schemeClr val="accent2">
                    <a:lumMod val="20000"/>
                    <a:lumOff val="80000"/>
                  </a:schemeClr>
                </a:solidFill>
                <a:latin typeface="+mj-lt"/>
              </a:rPr>
              <a:t>5</a:t>
            </a: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183565" y="2254052"/>
            <a:ext cx="3036885" cy="1315094"/>
          </a:xfrm>
        </p:spPr>
        <p:txBody>
          <a:bodyPr>
            <a:normAutofit lnSpcReduction="10000"/>
          </a:bodyPr>
          <a:lstStyle/>
          <a:p>
            <a:r>
              <a:rPr lang="en-US" sz="9600" b="1" dirty="0">
                <a:solidFill>
                  <a:schemeClr val="accent2">
                    <a:lumMod val="20000"/>
                    <a:lumOff val="80000"/>
                  </a:schemeClr>
                </a:solidFill>
                <a:latin typeface="+mj-lt"/>
              </a:rPr>
              <a:t>4</a:t>
            </a: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14</a:t>
            </a:fld>
            <a:endParaRPr lang="en-US" dirty="0"/>
          </a:p>
        </p:txBody>
      </p:sp>
      <p:sp>
        <p:nvSpPr>
          <p:cNvPr id="13" name="Text Placeholder 23">
            <a:extLst>
              <a:ext uri="{FF2B5EF4-FFF2-40B4-BE49-F238E27FC236}">
                <a16:creationId xmlns:a16="http://schemas.microsoft.com/office/drawing/2014/main" id="{04B51908-BF8F-4B12-8975-F25BB07601FF}"/>
              </a:ext>
            </a:extLst>
          </p:cNvPr>
          <p:cNvSpPr txBox="1">
            <a:spLocks/>
          </p:cNvSpPr>
          <p:nvPr/>
        </p:nvSpPr>
        <p:spPr>
          <a:xfrm>
            <a:off x="8217410" y="1084526"/>
            <a:ext cx="2731930" cy="448432"/>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2000" b="1" i="0" kern="1200">
                <a:solidFill>
                  <a:schemeClr val="tx2"/>
                </a:solidFill>
                <a:latin typeface="+mj-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chemeClr val="accent2">
                    <a:lumMod val="20000"/>
                    <a:lumOff val="80000"/>
                  </a:schemeClr>
                </a:solidFill>
              </a:rPr>
              <a:t>DISCRIMINATION </a:t>
            </a:r>
          </a:p>
        </p:txBody>
      </p:sp>
      <p:sp>
        <p:nvSpPr>
          <p:cNvPr id="11" name="Text Placeholder 4">
            <a:extLst>
              <a:ext uri="{FF2B5EF4-FFF2-40B4-BE49-F238E27FC236}">
                <a16:creationId xmlns:a16="http://schemas.microsoft.com/office/drawing/2014/main" id="{65F328C6-4C0E-4D37-A081-066D11B7D6B8}"/>
              </a:ext>
            </a:extLst>
          </p:cNvPr>
          <p:cNvSpPr txBox="1">
            <a:spLocks/>
          </p:cNvSpPr>
          <p:nvPr/>
        </p:nvSpPr>
        <p:spPr>
          <a:xfrm>
            <a:off x="4485529" y="3383175"/>
            <a:ext cx="3388506" cy="371942"/>
          </a:xfrm>
          <a:prstGeom prst="rect">
            <a:avLst/>
          </a:prstGeom>
        </p:spPr>
        <p:txBody>
          <a:bodyPr vert="horz" lIns="0" tIns="0" rIns="0" bIns="0" rtlCol="0" anchor="b">
            <a:normAutofit fontScale="92500"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Principle of equal treatment, equal opportunity </a:t>
            </a:r>
            <a:endParaRPr lang="ro-RO" sz="1600" i="0" dirty="0">
              <a:latin typeface="+mj-lt"/>
            </a:endParaRPr>
          </a:p>
        </p:txBody>
      </p:sp>
      <p:sp>
        <p:nvSpPr>
          <p:cNvPr id="12" name="Text Placeholder 4">
            <a:extLst>
              <a:ext uri="{FF2B5EF4-FFF2-40B4-BE49-F238E27FC236}">
                <a16:creationId xmlns:a16="http://schemas.microsoft.com/office/drawing/2014/main" id="{2E494770-6AA9-4900-A222-3DAD3EF523C5}"/>
              </a:ext>
            </a:extLst>
          </p:cNvPr>
          <p:cNvSpPr txBox="1">
            <a:spLocks/>
          </p:cNvSpPr>
          <p:nvPr/>
        </p:nvSpPr>
        <p:spPr>
          <a:xfrm>
            <a:off x="980428" y="4102410"/>
            <a:ext cx="3070768" cy="287744"/>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Cross-cutting principle  </a:t>
            </a:r>
            <a:endParaRPr lang="ro-RO" sz="1600" i="0" dirty="0">
              <a:latin typeface="+mj-lt"/>
            </a:endParaRPr>
          </a:p>
        </p:txBody>
      </p:sp>
      <p:sp>
        <p:nvSpPr>
          <p:cNvPr id="14" name="Text Placeholder 4">
            <a:extLst>
              <a:ext uri="{FF2B5EF4-FFF2-40B4-BE49-F238E27FC236}">
                <a16:creationId xmlns:a16="http://schemas.microsoft.com/office/drawing/2014/main" id="{949711E7-E1BD-4B8A-B442-3CE5C4915574}"/>
              </a:ext>
            </a:extLst>
          </p:cNvPr>
          <p:cNvSpPr txBox="1">
            <a:spLocks/>
          </p:cNvSpPr>
          <p:nvPr/>
        </p:nvSpPr>
        <p:spPr>
          <a:xfrm>
            <a:off x="8217410" y="1635312"/>
            <a:ext cx="2718357" cy="246279"/>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solidFill>
                  <a:schemeClr val="bg1"/>
                </a:solidFill>
                <a:latin typeface="+mj-lt"/>
              </a:rPr>
              <a:t>Prohibited by other laws </a:t>
            </a:r>
            <a:endParaRPr lang="ro-RO" sz="1600" i="0" dirty="0">
              <a:solidFill>
                <a:schemeClr val="bg1"/>
              </a:solidFill>
              <a:latin typeface="+mj-lt"/>
            </a:endParaRPr>
          </a:p>
        </p:txBody>
      </p:sp>
      <p:sp>
        <p:nvSpPr>
          <p:cNvPr id="15" name="Text Placeholder 4">
            <a:extLst>
              <a:ext uri="{FF2B5EF4-FFF2-40B4-BE49-F238E27FC236}">
                <a16:creationId xmlns:a16="http://schemas.microsoft.com/office/drawing/2014/main" id="{ABEE35C9-433A-4CE0-BF3C-D333B9F13B93}"/>
              </a:ext>
            </a:extLst>
          </p:cNvPr>
          <p:cNvSpPr txBox="1">
            <a:spLocks/>
          </p:cNvSpPr>
          <p:nvPr/>
        </p:nvSpPr>
        <p:spPr>
          <a:xfrm>
            <a:off x="1027707" y="5155077"/>
            <a:ext cx="2718357" cy="1562721"/>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i="0" dirty="0">
                <a:solidFill>
                  <a:schemeClr val="tx1"/>
                </a:solidFill>
                <a:latin typeface="+mj-lt"/>
              </a:rPr>
              <a:t>Czech Republic </a:t>
            </a:r>
          </a:p>
          <a:p>
            <a:pPr marL="342900" indent="-342900">
              <a:buFont typeface="Arial" panose="020B0604020202020204" pitchFamily="34" charset="0"/>
              <a:buChar char="•"/>
            </a:pPr>
            <a:r>
              <a:rPr lang="en-US" sz="2000" b="0" i="0" dirty="0">
                <a:solidFill>
                  <a:schemeClr val="tx1"/>
                </a:solidFill>
                <a:latin typeface="+mj-lt"/>
              </a:rPr>
              <a:t>Germany</a:t>
            </a:r>
          </a:p>
          <a:p>
            <a:pPr marL="342900" indent="-342900">
              <a:buFont typeface="Arial" panose="020B0604020202020204" pitchFamily="34" charset="0"/>
              <a:buChar char="•"/>
            </a:pPr>
            <a:r>
              <a:rPr lang="en-US" sz="2000" b="0" i="0" dirty="0">
                <a:solidFill>
                  <a:schemeClr val="tx1"/>
                </a:solidFill>
                <a:latin typeface="+mj-lt"/>
              </a:rPr>
              <a:t>Romania</a:t>
            </a:r>
            <a:endParaRPr lang="ro-RO" sz="2000" i="0" dirty="0">
              <a:solidFill>
                <a:schemeClr val="tx1"/>
              </a:solidFill>
              <a:latin typeface="+mj-lt"/>
            </a:endParaRPr>
          </a:p>
        </p:txBody>
      </p:sp>
      <p:sp>
        <p:nvSpPr>
          <p:cNvPr id="16" name="Text Placeholder 4">
            <a:extLst>
              <a:ext uri="{FF2B5EF4-FFF2-40B4-BE49-F238E27FC236}">
                <a16:creationId xmlns:a16="http://schemas.microsoft.com/office/drawing/2014/main" id="{C807B740-4CF5-4545-94BA-81AA00A5813D}"/>
              </a:ext>
            </a:extLst>
          </p:cNvPr>
          <p:cNvSpPr txBox="1">
            <a:spLocks/>
          </p:cNvSpPr>
          <p:nvPr/>
        </p:nvSpPr>
        <p:spPr>
          <a:xfrm>
            <a:off x="4736821" y="4722124"/>
            <a:ext cx="2718357" cy="1307079"/>
          </a:xfrm>
          <a:prstGeom prst="rect">
            <a:avLst/>
          </a:prstGeom>
        </p:spPr>
        <p:txBody>
          <a:bodyPr vert="horz" lIns="0" tIns="0" rIns="0" bIns="0" rtlCol="0" anchor="b">
            <a:normAutofit fontScale="92500" lnSpcReduction="2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i="0" dirty="0">
                <a:solidFill>
                  <a:srgbClr val="002060"/>
                </a:solidFill>
                <a:latin typeface="+mj-lt"/>
              </a:rPr>
              <a:t>Estonia</a:t>
            </a:r>
          </a:p>
          <a:p>
            <a:pPr marL="342900" indent="-342900">
              <a:buFont typeface="Arial" panose="020B0604020202020204" pitchFamily="34" charset="0"/>
              <a:buChar char="•"/>
            </a:pPr>
            <a:r>
              <a:rPr lang="en-US" sz="1800" b="0" i="0" dirty="0">
                <a:solidFill>
                  <a:srgbClr val="002060"/>
                </a:solidFill>
                <a:latin typeface="+mj-lt"/>
              </a:rPr>
              <a:t>Lithuania</a:t>
            </a:r>
          </a:p>
          <a:p>
            <a:pPr marL="342900" indent="-342900">
              <a:buFont typeface="Arial" panose="020B0604020202020204" pitchFamily="34" charset="0"/>
              <a:buChar char="•"/>
            </a:pPr>
            <a:r>
              <a:rPr lang="en-US" sz="1800" b="0" i="0" dirty="0">
                <a:solidFill>
                  <a:srgbClr val="002060"/>
                </a:solidFill>
                <a:latin typeface="+mj-lt"/>
              </a:rPr>
              <a:t>Poland</a:t>
            </a:r>
          </a:p>
          <a:p>
            <a:pPr marL="342900" indent="-342900">
              <a:buFont typeface="Arial" panose="020B0604020202020204" pitchFamily="34" charset="0"/>
              <a:buChar char="•"/>
            </a:pPr>
            <a:r>
              <a:rPr lang="en-US" sz="1800" b="0" i="0" dirty="0">
                <a:solidFill>
                  <a:srgbClr val="002060"/>
                </a:solidFill>
                <a:latin typeface="+mj-lt"/>
              </a:rPr>
              <a:t>Portugal </a:t>
            </a:r>
          </a:p>
          <a:p>
            <a:pPr marL="342900" indent="-342900">
              <a:buFont typeface="Arial" panose="020B0604020202020204" pitchFamily="34" charset="0"/>
              <a:buChar char="•"/>
            </a:pPr>
            <a:r>
              <a:rPr lang="en-US" sz="1800" b="0" i="0" dirty="0">
                <a:solidFill>
                  <a:srgbClr val="002060"/>
                </a:solidFill>
                <a:latin typeface="+mj-lt"/>
              </a:rPr>
              <a:t>Slovenia</a:t>
            </a:r>
            <a:endParaRPr lang="ro-RO" sz="1800" b="0" i="0" dirty="0">
              <a:solidFill>
                <a:srgbClr val="002060"/>
              </a:solidFill>
              <a:latin typeface="+mj-lt"/>
            </a:endParaRPr>
          </a:p>
        </p:txBody>
      </p:sp>
      <p:sp>
        <p:nvSpPr>
          <p:cNvPr id="17" name="Text Placeholder 4">
            <a:extLst>
              <a:ext uri="{FF2B5EF4-FFF2-40B4-BE49-F238E27FC236}">
                <a16:creationId xmlns:a16="http://schemas.microsoft.com/office/drawing/2014/main" id="{6FD45FEE-82F7-4D36-9029-21F57819240E}"/>
              </a:ext>
            </a:extLst>
          </p:cNvPr>
          <p:cNvSpPr txBox="1">
            <a:spLocks/>
          </p:cNvSpPr>
          <p:nvPr/>
        </p:nvSpPr>
        <p:spPr>
          <a:xfrm>
            <a:off x="8214819" y="3569146"/>
            <a:ext cx="2886998" cy="1224583"/>
          </a:xfrm>
          <a:prstGeom prst="rect">
            <a:avLst/>
          </a:prstGeom>
        </p:spPr>
        <p:txBody>
          <a:bodyPr vert="horz" lIns="0" tIns="0" rIns="0" bIns="0" rtlCol="0" anchor="b">
            <a:normAutofit fontScale="85000" lnSpcReduction="2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i="0" dirty="0">
                <a:solidFill>
                  <a:schemeClr val="accent4">
                    <a:lumMod val="40000"/>
                    <a:lumOff val="60000"/>
                  </a:schemeClr>
                </a:solidFill>
                <a:latin typeface="+mj-lt"/>
              </a:rPr>
              <a:t>Finland: criminal law</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Hungary: petty crimes</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Ireland: Ombudsman act</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Spain: law on rights of aliens </a:t>
            </a:r>
            <a:endParaRPr lang="ro-RO" sz="2000" b="0" i="0" dirty="0">
              <a:solidFill>
                <a:schemeClr val="accent4">
                  <a:lumMod val="40000"/>
                  <a:lumOff val="60000"/>
                </a:schemeClr>
              </a:solidFill>
              <a:latin typeface="+mj-lt"/>
            </a:endParaRPr>
          </a:p>
        </p:txBody>
      </p:sp>
    </p:spTree>
    <p:extLst>
      <p:ext uri="{BB962C8B-B14F-4D97-AF65-F5344CB8AC3E}">
        <p14:creationId xmlns:p14="http://schemas.microsoft.com/office/powerpoint/2010/main" val="189702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46ED9E5-32F6-4A04-90A3-FE421EB78467}"/>
              </a:ext>
            </a:extLst>
          </p:cNvPr>
          <p:cNvPicPr>
            <a:picLocks noChangeAspect="1"/>
          </p:cNvPicPr>
          <p:nvPr/>
        </p:nvPicPr>
        <p:blipFill>
          <a:blip r:embed="rId2"/>
          <a:srcRect/>
          <a:stretch/>
        </p:blipFill>
        <p:spPr>
          <a:xfrm>
            <a:off x="4099034" y="0"/>
            <a:ext cx="8092966" cy="4953080"/>
          </a:xfrm>
          <a:prstGeom prst="rect">
            <a:avLst/>
          </a:prstGeom>
        </p:spPr>
      </p:pic>
      <p:sp>
        <p:nvSpPr>
          <p:cNvPr id="3" name="Title 2">
            <a:extLst>
              <a:ext uri="{FF2B5EF4-FFF2-40B4-BE49-F238E27FC236}">
                <a16:creationId xmlns:a16="http://schemas.microsoft.com/office/drawing/2014/main" id="{9EAD1BA9-BAC1-467A-8BAC-793E25FD0327}"/>
              </a:ext>
            </a:extLst>
          </p:cNvPr>
          <p:cNvSpPr>
            <a:spLocks noGrp="1"/>
          </p:cNvSpPr>
          <p:nvPr>
            <p:ph type="title"/>
          </p:nvPr>
        </p:nvSpPr>
        <p:spPr/>
        <p:txBody>
          <a:bodyPr>
            <a:noAutofit/>
          </a:bodyPr>
          <a:lstStyle/>
          <a:p>
            <a:r>
              <a:rPr lang="en-US" sz="3200" dirty="0"/>
              <a:t>ANTI-DISCRIMINATION AND EDUCATION LAWS </a:t>
            </a:r>
          </a:p>
        </p:txBody>
      </p:sp>
      <p:sp>
        <p:nvSpPr>
          <p:cNvPr id="5" name="Text Placeholder 4">
            <a:extLst>
              <a:ext uri="{FF2B5EF4-FFF2-40B4-BE49-F238E27FC236}">
                <a16:creationId xmlns:a16="http://schemas.microsoft.com/office/drawing/2014/main" id="{7D737F10-2132-4FCD-BB98-D6C7C441C0EC}"/>
              </a:ext>
            </a:extLst>
          </p:cNvPr>
          <p:cNvSpPr>
            <a:spLocks noGrp="1"/>
          </p:cNvSpPr>
          <p:nvPr>
            <p:ph type="body" sz="quarter" idx="15"/>
          </p:nvPr>
        </p:nvSpPr>
        <p:spPr/>
        <p:txBody>
          <a:bodyPr>
            <a:normAutofit/>
          </a:bodyPr>
          <a:lstStyle/>
          <a:p>
            <a:r>
              <a:rPr lang="en-US" dirty="0">
                <a:latin typeface="+mj-lt"/>
              </a:rPr>
              <a:t>Segregation</a:t>
            </a:r>
          </a:p>
        </p:txBody>
      </p:sp>
      <p:sp>
        <p:nvSpPr>
          <p:cNvPr id="4" name="Slide Number Placeholder 3">
            <a:extLst>
              <a:ext uri="{FF2B5EF4-FFF2-40B4-BE49-F238E27FC236}">
                <a16:creationId xmlns:a16="http://schemas.microsoft.com/office/drawing/2014/main" id="{C5AECA88-F863-4C00-BD8F-C9174D4B3BCD}"/>
              </a:ext>
            </a:extLst>
          </p:cNvPr>
          <p:cNvSpPr>
            <a:spLocks noGrp="1"/>
          </p:cNvSpPr>
          <p:nvPr>
            <p:ph type="sldNum" sz="quarter" idx="12"/>
          </p:nvPr>
        </p:nvSpPr>
        <p:spPr/>
        <p:txBody>
          <a:bodyPr/>
          <a:lstStyle/>
          <a:p>
            <a:fld id="{D9BB3731-526F-4638-85F8-715D717FFC12}" type="slidenum">
              <a:rPr lang="en-US" smtClean="0"/>
              <a:pPr/>
              <a:t>15</a:t>
            </a:fld>
            <a:endParaRPr lang="en-US" dirty="0"/>
          </a:p>
        </p:txBody>
      </p:sp>
    </p:spTree>
    <p:extLst>
      <p:ext uri="{BB962C8B-B14F-4D97-AF65-F5344CB8AC3E}">
        <p14:creationId xmlns:p14="http://schemas.microsoft.com/office/powerpoint/2010/main" val="966632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256675" y="921562"/>
            <a:ext cx="7289074" cy="1346638"/>
          </a:xfrm>
        </p:spPr>
        <p:txBody>
          <a:bodyPr>
            <a:normAutofit/>
          </a:bodyPr>
          <a:lstStyle/>
          <a:p>
            <a:r>
              <a:rPr lang="en-US" dirty="0"/>
              <a:t>NATIONAL LEGISLATION </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Explicit prohibition of racial segregation in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a:xfrm>
            <a:off x="980428" y="3834063"/>
            <a:ext cx="3292244" cy="246279"/>
          </a:xfrm>
        </p:spPr>
        <p:txBody>
          <a:bodyPr>
            <a:normAutofit fontScale="92500" lnSpcReduction="10000"/>
          </a:bodyPr>
          <a:lstStyle/>
          <a:p>
            <a:r>
              <a:rPr lang="en-US" dirty="0"/>
              <a:t>SEGREGATION</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a:xfrm>
            <a:off x="1529086" y="4376802"/>
            <a:ext cx="2741612" cy="1224583"/>
          </a:xfrm>
        </p:spPr>
        <p:txBody>
          <a:bodyPr>
            <a:normAutofit lnSpcReduction="10000"/>
          </a:bodyPr>
          <a:lstStyle/>
          <a:p>
            <a:r>
              <a:rPr lang="en-US" sz="9600" b="1" dirty="0">
                <a:solidFill>
                  <a:schemeClr val="accent2">
                    <a:lumMod val="20000"/>
                    <a:lumOff val="80000"/>
                  </a:schemeClr>
                </a:solidFill>
              </a:rPr>
              <a:t>7</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401747" y="2666975"/>
            <a:ext cx="3388506" cy="657726"/>
          </a:xfrm>
        </p:spPr>
        <p:txBody>
          <a:bodyPr>
            <a:normAutofit/>
          </a:bodyPr>
          <a:lstStyle/>
          <a:p>
            <a:r>
              <a:rPr lang="en-US" sz="1800" dirty="0">
                <a:solidFill>
                  <a:schemeClr val="tx1"/>
                </a:solidFill>
              </a:rPr>
              <a:t> </a:t>
            </a:r>
            <a:r>
              <a:rPr lang="en-US" sz="1700" dirty="0">
                <a:solidFill>
                  <a:schemeClr val="tx1"/>
                </a:solidFill>
              </a:rPr>
              <a:t>ANTI-DISCRIMINATION LAW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827391" y="3813591"/>
            <a:ext cx="2718358" cy="1307080"/>
          </a:xfrm>
        </p:spPr>
        <p:txBody>
          <a:bodyPr>
            <a:normAutofit lnSpcReduction="10000"/>
          </a:bodyPr>
          <a:lstStyle/>
          <a:p>
            <a:r>
              <a:rPr lang="en-US" sz="9600" b="1" dirty="0">
                <a:solidFill>
                  <a:schemeClr val="accent2">
                    <a:lumMod val="20000"/>
                    <a:lumOff val="80000"/>
                  </a:schemeClr>
                </a:solidFill>
              </a:rPr>
              <a:t>4</a:t>
            </a: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417234" y="2338291"/>
            <a:ext cx="3036885" cy="1315094"/>
          </a:xfrm>
        </p:spPr>
        <p:txBody>
          <a:bodyPr>
            <a:normAutofit lnSpcReduction="10000"/>
          </a:bodyPr>
          <a:lstStyle/>
          <a:p>
            <a:r>
              <a:rPr lang="en-US" sz="9600" b="1" dirty="0">
                <a:solidFill>
                  <a:schemeClr val="accent2">
                    <a:lumMod val="20000"/>
                    <a:lumOff val="80000"/>
                  </a:schemeClr>
                </a:solidFill>
              </a:rPr>
              <a:t>4</a:t>
            </a: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16</a:t>
            </a:fld>
            <a:endParaRPr lang="en-US" dirty="0"/>
          </a:p>
        </p:txBody>
      </p:sp>
      <p:sp>
        <p:nvSpPr>
          <p:cNvPr id="13" name="Text Placeholder 23">
            <a:extLst>
              <a:ext uri="{FF2B5EF4-FFF2-40B4-BE49-F238E27FC236}">
                <a16:creationId xmlns:a16="http://schemas.microsoft.com/office/drawing/2014/main" id="{04B51908-BF8F-4B12-8975-F25BB07601FF}"/>
              </a:ext>
            </a:extLst>
          </p:cNvPr>
          <p:cNvSpPr txBox="1">
            <a:spLocks/>
          </p:cNvSpPr>
          <p:nvPr/>
        </p:nvSpPr>
        <p:spPr>
          <a:xfrm>
            <a:off x="8217410" y="1084526"/>
            <a:ext cx="2731930" cy="448432"/>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2000" b="1" i="0" kern="1200">
                <a:solidFill>
                  <a:schemeClr val="tx2"/>
                </a:solidFill>
                <a:latin typeface="+mj-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chemeClr val="accent2">
                    <a:lumMod val="20000"/>
                    <a:lumOff val="80000"/>
                  </a:schemeClr>
                </a:solidFill>
              </a:rPr>
              <a:t>EDUCATION LAW </a:t>
            </a:r>
          </a:p>
        </p:txBody>
      </p:sp>
      <p:sp>
        <p:nvSpPr>
          <p:cNvPr id="11" name="Text Placeholder 4">
            <a:extLst>
              <a:ext uri="{FF2B5EF4-FFF2-40B4-BE49-F238E27FC236}">
                <a16:creationId xmlns:a16="http://schemas.microsoft.com/office/drawing/2014/main" id="{65F328C6-4C0E-4D37-A081-066D11B7D6B8}"/>
              </a:ext>
            </a:extLst>
          </p:cNvPr>
          <p:cNvSpPr txBox="1">
            <a:spLocks/>
          </p:cNvSpPr>
          <p:nvPr/>
        </p:nvSpPr>
        <p:spPr>
          <a:xfrm>
            <a:off x="4485529" y="3383175"/>
            <a:ext cx="3432374" cy="450888"/>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Explicit prohibition of segregation in Member States</a:t>
            </a:r>
            <a:endParaRPr lang="ro-RO" sz="1600" i="0" dirty="0">
              <a:latin typeface="+mj-lt"/>
            </a:endParaRPr>
          </a:p>
        </p:txBody>
      </p:sp>
      <p:sp>
        <p:nvSpPr>
          <p:cNvPr id="12" name="Text Placeholder 4">
            <a:extLst>
              <a:ext uri="{FF2B5EF4-FFF2-40B4-BE49-F238E27FC236}">
                <a16:creationId xmlns:a16="http://schemas.microsoft.com/office/drawing/2014/main" id="{2E494770-6AA9-4900-A222-3DAD3EF523C5}"/>
              </a:ext>
            </a:extLst>
          </p:cNvPr>
          <p:cNvSpPr txBox="1">
            <a:spLocks/>
          </p:cNvSpPr>
          <p:nvPr/>
        </p:nvSpPr>
        <p:spPr>
          <a:xfrm>
            <a:off x="980428" y="4102409"/>
            <a:ext cx="3292244" cy="427549"/>
          </a:xfrm>
          <a:prstGeom prst="rect">
            <a:avLst/>
          </a:prstGeom>
        </p:spPr>
        <p:txBody>
          <a:bodyPr vert="horz" lIns="0" tIns="0" rIns="0" bIns="0" rtlCol="0" anchor="b">
            <a:normAutofit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latin typeface="+mj-lt"/>
              </a:rPr>
              <a:t>Explicit prohibition in Member States</a:t>
            </a:r>
            <a:endParaRPr lang="ro-RO" sz="1600" i="0" dirty="0">
              <a:latin typeface="+mj-lt"/>
            </a:endParaRPr>
          </a:p>
        </p:txBody>
      </p:sp>
      <p:sp>
        <p:nvSpPr>
          <p:cNvPr id="14" name="Text Placeholder 4">
            <a:extLst>
              <a:ext uri="{FF2B5EF4-FFF2-40B4-BE49-F238E27FC236}">
                <a16:creationId xmlns:a16="http://schemas.microsoft.com/office/drawing/2014/main" id="{949711E7-E1BD-4B8A-B442-3CE5C4915574}"/>
              </a:ext>
            </a:extLst>
          </p:cNvPr>
          <p:cNvSpPr txBox="1">
            <a:spLocks/>
          </p:cNvSpPr>
          <p:nvPr/>
        </p:nvSpPr>
        <p:spPr>
          <a:xfrm>
            <a:off x="8217410" y="1635311"/>
            <a:ext cx="3003040" cy="595271"/>
          </a:xfrm>
          <a:prstGeom prst="rect">
            <a:avLst/>
          </a:prstGeom>
        </p:spPr>
        <p:txBody>
          <a:bodyPr vert="horz" lIns="0" tIns="0" rIns="0" bIns="0" rtlCol="0" anchor="b">
            <a:normAutofit fontScale="92500" lnSpcReduction="10000"/>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i="0" dirty="0">
                <a:solidFill>
                  <a:schemeClr val="bg1"/>
                </a:solidFill>
                <a:latin typeface="+mj-lt"/>
              </a:rPr>
              <a:t>Explicit prohibition of segregation including in secondary legislation </a:t>
            </a:r>
            <a:endParaRPr lang="ro-RO" sz="1600" i="0" dirty="0">
              <a:solidFill>
                <a:schemeClr val="bg1"/>
              </a:solidFill>
              <a:latin typeface="+mj-lt"/>
            </a:endParaRPr>
          </a:p>
        </p:txBody>
      </p:sp>
      <p:sp>
        <p:nvSpPr>
          <p:cNvPr id="15" name="Text Placeholder 4">
            <a:extLst>
              <a:ext uri="{FF2B5EF4-FFF2-40B4-BE49-F238E27FC236}">
                <a16:creationId xmlns:a16="http://schemas.microsoft.com/office/drawing/2014/main" id="{ABEE35C9-433A-4CE0-BF3C-D333B9F13B93}"/>
              </a:ext>
            </a:extLst>
          </p:cNvPr>
          <p:cNvSpPr txBox="1">
            <a:spLocks/>
          </p:cNvSpPr>
          <p:nvPr/>
        </p:nvSpPr>
        <p:spPr>
          <a:xfrm>
            <a:off x="1027707" y="5155077"/>
            <a:ext cx="2718357" cy="1562721"/>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i="0" dirty="0">
                <a:solidFill>
                  <a:schemeClr val="tx1"/>
                </a:solidFill>
                <a:latin typeface="+mj-lt"/>
              </a:rPr>
              <a:t>Belgium, Bulgaria </a:t>
            </a:r>
          </a:p>
          <a:p>
            <a:pPr marL="342900" indent="-342900">
              <a:buFont typeface="Arial" panose="020B0604020202020204" pitchFamily="34" charset="0"/>
              <a:buChar char="•"/>
            </a:pPr>
            <a:r>
              <a:rPr lang="en-US" sz="1800" b="0" i="0" dirty="0">
                <a:solidFill>
                  <a:schemeClr val="tx1"/>
                </a:solidFill>
                <a:latin typeface="+mj-lt"/>
              </a:rPr>
              <a:t>Croatia, Hungary</a:t>
            </a:r>
          </a:p>
          <a:p>
            <a:pPr marL="342900" indent="-342900">
              <a:buFont typeface="Arial" panose="020B0604020202020204" pitchFamily="34" charset="0"/>
              <a:buChar char="•"/>
            </a:pPr>
            <a:r>
              <a:rPr lang="en-US" sz="1800" b="0" i="0" dirty="0">
                <a:solidFill>
                  <a:schemeClr val="tx1"/>
                </a:solidFill>
                <a:latin typeface="+mj-lt"/>
              </a:rPr>
              <a:t>Romania, Slovakia </a:t>
            </a:r>
          </a:p>
          <a:p>
            <a:pPr marL="342900" indent="-342900">
              <a:buFont typeface="Arial" panose="020B0604020202020204" pitchFamily="34" charset="0"/>
              <a:buChar char="•"/>
            </a:pPr>
            <a:r>
              <a:rPr lang="en-US" sz="1800" b="0" i="0" dirty="0">
                <a:solidFill>
                  <a:schemeClr val="tx1"/>
                </a:solidFill>
                <a:latin typeface="+mj-lt"/>
              </a:rPr>
              <a:t>United Kingdom</a:t>
            </a:r>
            <a:endParaRPr lang="ro-RO" sz="1800" i="0" dirty="0">
              <a:solidFill>
                <a:schemeClr val="tx1"/>
              </a:solidFill>
              <a:latin typeface="+mj-lt"/>
            </a:endParaRPr>
          </a:p>
        </p:txBody>
      </p:sp>
      <p:sp>
        <p:nvSpPr>
          <p:cNvPr id="16" name="Text Placeholder 4">
            <a:extLst>
              <a:ext uri="{FF2B5EF4-FFF2-40B4-BE49-F238E27FC236}">
                <a16:creationId xmlns:a16="http://schemas.microsoft.com/office/drawing/2014/main" id="{C807B740-4CF5-4545-94BA-81AA00A5813D}"/>
              </a:ext>
            </a:extLst>
          </p:cNvPr>
          <p:cNvSpPr txBox="1">
            <a:spLocks/>
          </p:cNvSpPr>
          <p:nvPr/>
        </p:nvSpPr>
        <p:spPr>
          <a:xfrm>
            <a:off x="4662572" y="4722125"/>
            <a:ext cx="2718357" cy="1307079"/>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1800" b="0" i="0" dirty="0">
                <a:solidFill>
                  <a:srgbClr val="002060"/>
                </a:solidFill>
                <a:latin typeface="+mj-lt"/>
              </a:rPr>
              <a:t>Bulgaria</a:t>
            </a:r>
          </a:p>
          <a:p>
            <a:pPr marL="342900" indent="-342900">
              <a:buFont typeface="Arial" panose="020B0604020202020204" pitchFamily="34" charset="0"/>
              <a:buChar char="•"/>
            </a:pPr>
            <a:r>
              <a:rPr lang="en-US" sz="1800" b="0" i="0" dirty="0">
                <a:solidFill>
                  <a:srgbClr val="002060"/>
                </a:solidFill>
                <a:latin typeface="+mj-lt"/>
              </a:rPr>
              <a:t>Croatia</a:t>
            </a:r>
          </a:p>
          <a:p>
            <a:pPr marL="342900" indent="-342900">
              <a:buFont typeface="Arial" panose="020B0604020202020204" pitchFamily="34" charset="0"/>
              <a:buChar char="•"/>
            </a:pPr>
            <a:r>
              <a:rPr lang="en-US" sz="1800" b="0" i="0" dirty="0">
                <a:solidFill>
                  <a:srgbClr val="002060"/>
                </a:solidFill>
                <a:latin typeface="+mj-lt"/>
              </a:rPr>
              <a:t>Hungary</a:t>
            </a:r>
          </a:p>
          <a:p>
            <a:pPr marL="342900" indent="-342900">
              <a:buFont typeface="Arial" panose="020B0604020202020204" pitchFamily="34" charset="0"/>
              <a:buChar char="•"/>
            </a:pPr>
            <a:r>
              <a:rPr lang="en-US" sz="1800" b="0" i="0" dirty="0">
                <a:solidFill>
                  <a:srgbClr val="002060"/>
                </a:solidFill>
                <a:latin typeface="+mj-lt"/>
              </a:rPr>
              <a:t>United Kingdom</a:t>
            </a:r>
            <a:endParaRPr lang="ro-RO" sz="1800" b="0" i="0" dirty="0">
              <a:solidFill>
                <a:srgbClr val="002060"/>
              </a:solidFill>
              <a:latin typeface="+mj-lt"/>
            </a:endParaRPr>
          </a:p>
        </p:txBody>
      </p:sp>
      <p:sp>
        <p:nvSpPr>
          <p:cNvPr id="17" name="Text Placeholder 4">
            <a:extLst>
              <a:ext uri="{FF2B5EF4-FFF2-40B4-BE49-F238E27FC236}">
                <a16:creationId xmlns:a16="http://schemas.microsoft.com/office/drawing/2014/main" id="{6FD45FEE-82F7-4D36-9029-21F57819240E}"/>
              </a:ext>
            </a:extLst>
          </p:cNvPr>
          <p:cNvSpPr txBox="1">
            <a:spLocks/>
          </p:cNvSpPr>
          <p:nvPr/>
        </p:nvSpPr>
        <p:spPr>
          <a:xfrm>
            <a:off x="8333452" y="3020291"/>
            <a:ext cx="2886998" cy="1664393"/>
          </a:xfrm>
          <a:prstGeom prst="rect">
            <a:avLst/>
          </a:prstGeom>
        </p:spPr>
        <p:txBody>
          <a:bodyPr vert="horz" lIns="0" tIns="0" rIns="0" bIns="0" rtlCol="0" anchor="b">
            <a:normAutofit/>
          </a:bodyPr>
          <a:lstStyle>
            <a:lvl1pPr marL="0" indent="0" algn="l" defTabSz="914400" rtl="0" eaLnBrk="1" latinLnBrk="0" hangingPunct="1">
              <a:lnSpc>
                <a:spcPct val="90000"/>
              </a:lnSpc>
              <a:spcBef>
                <a:spcPts val="600"/>
              </a:spcBef>
              <a:buClr>
                <a:schemeClr val="bg2"/>
              </a:buClr>
              <a:buFont typeface="Wingdings" pitchFamily="2" charset="2"/>
              <a:buNone/>
              <a:defRPr sz="1400" b="1" i="1" kern="1200">
                <a:solidFill>
                  <a:schemeClr val="tx2"/>
                </a:solidFill>
                <a:latin typeface="+mn-lt"/>
                <a:ea typeface="+mn-ea"/>
                <a:cs typeface="+mn-cs"/>
              </a:defRPr>
            </a:lvl1pPr>
            <a:lvl2pPr marL="457200" indent="0" algn="l" defTabSz="914400" rtl="0" eaLnBrk="1" latinLnBrk="0" hangingPunct="1">
              <a:lnSpc>
                <a:spcPct val="90000"/>
              </a:lnSpc>
              <a:spcBef>
                <a:spcPts val="500"/>
              </a:spcBef>
              <a:buClr>
                <a:schemeClr val="bg2"/>
              </a:buClr>
              <a:buFont typeface="Wingdings" pitchFamily="2" charset="2"/>
              <a:buNone/>
              <a:defRPr sz="2000" b="1" kern="1200">
                <a:solidFill>
                  <a:schemeClr val="tx2"/>
                </a:solidFill>
                <a:latin typeface="+mn-lt"/>
                <a:ea typeface="+mn-ea"/>
                <a:cs typeface="+mn-cs"/>
              </a:defRPr>
            </a:lvl2pPr>
            <a:lvl3pPr marL="914400" indent="0" algn="l" defTabSz="914400" rtl="0" eaLnBrk="1" latinLnBrk="0" hangingPunct="1">
              <a:lnSpc>
                <a:spcPct val="90000"/>
              </a:lnSpc>
              <a:spcBef>
                <a:spcPts val="500"/>
              </a:spcBef>
              <a:buClr>
                <a:schemeClr val="bg2"/>
              </a:buClr>
              <a:buFont typeface="Wingdings" pitchFamily="2" charset="2"/>
              <a:buNone/>
              <a:defRPr sz="1800" b="1" kern="1200">
                <a:solidFill>
                  <a:schemeClr val="tx2"/>
                </a:solidFill>
                <a:latin typeface="+mn-lt"/>
                <a:ea typeface="+mn-ea"/>
                <a:cs typeface="+mn-cs"/>
              </a:defRPr>
            </a:lvl3pPr>
            <a:lvl4pPr marL="13716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4pPr>
            <a:lvl5pPr marL="1828800" indent="0" algn="l" defTabSz="914400" rtl="0" eaLnBrk="1" latinLnBrk="0" hangingPunct="1">
              <a:lnSpc>
                <a:spcPct val="90000"/>
              </a:lnSpc>
              <a:spcBef>
                <a:spcPts val="500"/>
              </a:spcBef>
              <a:buClr>
                <a:schemeClr val="bg2"/>
              </a:buClr>
              <a:buFont typeface="Wingdings" pitchFamily="2" charset="2"/>
              <a:buNone/>
              <a:defRPr sz="1600" b="1" kern="1200">
                <a:solidFill>
                  <a:schemeClr val="tx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sz="2000" b="0" i="0" dirty="0">
                <a:solidFill>
                  <a:schemeClr val="accent4">
                    <a:lumMod val="40000"/>
                    <a:lumOff val="60000"/>
                  </a:schemeClr>
                </a:solidFill>
                <a:latin typeface="+mj-lt"/>
              </a:rPr>
              <a:t>Bulgaria</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Hungary</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Slovakia </a:t>
            </a:r>
          </a:p>
          <a:p>
            <a:pPr marL="342900" indent="-342900">
              <a:buFont typeface="Arial" panose="020B0604020202020204" pitchFamily="34" charset="0"/>
              <a:buChar char="•"/>
            </a:pPr>
            <a:r>
              <a:rPr lang="en-US" sz="2000" b="0" i="0" dirty="0">
                <a:solidFill>
                  <a:schemeClr val="accent4">
                    <a:lumMod val="40000"/>
                    <a:lumOff val="60000"/>
                  </a:schemeClr>
                </a:solidFill>
                <a:latin typeface="+mj-lt"/>
              </a:rPr>
              <a:t>Romania </a:t>
            </a:r>
            <a:endParaRPr lang="ro-RO" sz="2000" b="0" i="0" dirty="0">
              <a:solidFill>
                <a:schemeClr val="accent4">
                  <a:lumMod val="40000"/>
                  <a:lumOff val="60000"/>
                </a:schemeClr>
              </a:solidFill>
              <a:latin typeface="+mj-lt"/>
            </a:endParaRPr>
          </a:p>
        </p:txBody>
      </p:sp>
    </p:spTree>
    <p:extLst>
      <p:ext uri="{BB962C8B-B14F-4D97-AF65-F5344CB8AC3E}">
        <p14:creationId xmlns:p14="http://schemas.microsoft.com/office/powerpoint/2010/main" val="248980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6ECBC4-85AF-4E59-ADC5-4EC75AAC4A61}"/>
              </a:ext>
            </a:extLst>
          </p:cNvPr>
          <p:cNvSpPr>
            <a:spLocks noGrp="1"/>
          </p:cNvSpPr>
          <p:nvPr>
            <p:ph type="dt" sz="half" idx="10"/>
          </p:nvPr>
        </p:nvSpPr>
        <p:spPr/>
        <p:txBody>
          <a:bodyPr/>
          <a:lstStyle/>
          <a:p>
            <a:r>
              <a:rPr lang="en-US" noProof="0"/>
              <a:t>MM.DD.20XX</a:t>
            </a:r>
            <a:endParaRPr lang="en-US" noProof="0" dirty="0"/>
          </a:p>
        </p:txBody>
      </p:sp>
      <p:sp>
        <p:nvSpPr>
          <p:cNvPr id="3" name="Footer Placeholder 2">
            <a:extLst>
              <a:ext uri="{FF2B5EF4-FFF2-40B4-BE49-F238E27FC236}">
                <a16:creationId xmlns:a16="http://schemas.microsoft.com/office/drawing/2014/main" id="{A171FEBE-2A94-4C96-97F0-9E588C140AC3}"/>
              </a:ext>
            </a:extLst>
          </p:cNvPr>
          <p:cNvSpPr>
            <a:spLocks noGrp="1"/>
          </p:cNvSpPr>
          <p:nvPr>
            <p:ph type="ftr" sz="quarter" idx="11"/>
          </p:nvPr>
        </p:nvSpPr>
        <p:spPr/>
        <p:txBody>
          <a:bodyPr/>
          <a:lstStyle/>
          <a:p>
            <a:r>
              <a:rPr lang="en-US" noProof="0"/>
              <a:t>ADD A FOOTER</a:t>
            </a:r>
            <a:endParaRPr lang="en-US" noProof="0" dirty="0"/>
          </a:p>
        </p:txBody>
      </p:sp>
      <p:sp>
        <p:nvSpPr>
          <p:cNvPr id="4" name="Slide Number Placeholder 3">
            <a:extLst>
              <a:ext uri="{FF2B5EF4-FFF2-40B4-BE49-F238E27FC236}">
                <a16:creationId xmlns:a16="http://schemas.microsoft.com/office/drawing/2014/main" id="{7E1D0DB8-5CD5-43FE-9FD7-81C3835FA12F}"/>
              </a:ext>
            </a:extLst>
          </p:cNvPr>
          <p:cNvSpPr>
            <a:spLocks noGrp="1"/>
          </p:cNvSpPr>
          <p:nvPr>
            <p:ph type="sldNum" sz="quarter" idx="12"/>
          </p:nvPr>
        </p:nvSpPr>
        <p:spPr/>
        <p:txBody>
          <a:bodyPr/>
          <a:lstStyle/>
          <a:p>
            <a:fld id="{D9BB3731-526F-4638-85F8-715D717FFC12}" type="slidenum">
              <a:rPr lang="en-US" noProof="0" smtClean="0"/>
              <a:t>17</a:t>
            </a:fld>
            <a:endParaRPr lang="en-US" noProof="0" dirty="0"/>
          </a:p>
        </p:txBody>
      </p:sp>
      <p:pic>
        <p:nvPicPr>
          <p:cNvPr id="29" name="Picture Placeholder 28">
            <a:extLst>
              <a:ext uri="{FF2B5EF4-FFF2-40B4-BE49-F238E27FC236}">
                <a16:creationId xmlns:a16="http://schemas.microsoft.com/office/drawing/2014/main" id="{F22D5C86-9A48-4893-BAD5-4219170F90D9}"/>
              </a:ext>
            </a:extLst>
          </p:cNvPr>
          <p:cNvPicPr>
            <a:picLocks noGrp="1" noChangeAspect="1"/>
          </p:cNvPicPr>
          <p:nvPr>
            <p:ph type="pic" sz="quarter" idx="14"/>
          </p:nvPr>
        </p:nvPicPr>
        <p:blipFill>
          <a:blip r:embed="rId2"/>
          <a:srcRect l="32256" r="32256"/>
          <a:stretch>
            <a:fillRect/>
          </a:stretch>
        </p:blipFill>
        <p:spPr>
          <a:xfrm>
            <a:off x="144463" y="563563"/>
            <a:ext cx="3047915" cy="6092825"/>
          </a:xfrm>
        </p:spPr>
      </p:pic>
      <p:sp>
        <p:nvSpPr>
          <p:cNvPr id="25" name="Title 24">
            <a:extLst>
              <a:ext uri="{FF2B5EF4-FFF2-40B4-BE49-F238E27FC236}">
                <a16:creationId xmlns:a16="http://schemas.microsoft.com/office/drawing/2014/main" id="{8C63BBAB-85F7-49A4-9DB3-D41FC83A1671}"/>
              </a:ext>
            </a:extLst>
          </p:cNvPr>
          <p:cNvSpPr>
            <a:spLocks noGrp="1"/>
          </p:cNvSpPr>
          <p:nvPr>
            <p:ph type="title"/>
          </p:nvPr>
        </p:nvSpPr>
        <p:spPr>
          <a:xfrm>
            <a:off x="3581400" y="1341223"/>
            <a:ext cx="6529137" cy="1325563"/>
          </a:xfrm>
        </p:spPr>
        <p:txBody>
          <a:bodyPr>
            <a:normAutofit fontScale="90000"/>
          </a:bodyPr>
          <a:lstStyle/>
          <a:p>
            <a:r>
              <a:rPr lang="en-US" dirty="0"/>
              <a:t>Compliance with International law and practice</a:t>
            </a:r>
            <a:br>
              <a:rPr lang="en-US" dirty="0"/>
            </a:br>
            <a:endParaRPr lang="ro-RO" dirty="0"/>
          </a:p>
        </p:txBody>
      </p:sp>
      <p:sp>
        <p:nvSpPr>
          <p:cNvPr id="22" name="Text Placeholder 21">
            <a:extLst>
              <a:ext uri="{FF2B5EF4-FFF2-40B4-BE49-F238E27FC236}">
                <a16:creationId xmlns:a16="http://schemas.microsoft.com/office/drawing/2014/main" id="{D35CD149-5E2F-43A1-8C0D-5F092677412D}"/>
              </a:ext>
            </a:extLst>
          </p:cNvPr>
          <p:cNvSpPr>
            <a:spLocks noGrp="1"/>
          </p:cNvSpPr>
          <p:nvPr>
            <p:ph type="body" idx="13"/>
          </p:nvPr>
        </p:nvSpPr>
        <p:spPr>
          <a:xfrm>
            <a:off x="3304674" y="3112168"/>
            <a:ext cx="8742863" cy="3544220"/>
          </a:xfrm>
        </p:spPr>
        <p:txBody>
          <a:bodyPr>
            <a:normAutofit fontScale="85000" lnSpcReduction="20000"/>
          </a:bodyPr>
          <a:lstStyle/>
          <a:p>
            <a:pPr marL="342900" lvl="1" indent="-342900">
              <a:lnSpc>
                <a:spcPct val="120000"/>
              </a:lnSpc>
              <a:buFont typeface="Arial" panose="020B0604020202020204" pitchFamily="34" charset="0"/>
              <a:buChar char="•"/>
            </a:pPr>
            <a:r>
              <a:rPr lang="en-US" sz="2800" b="0" dirty="0">
                <a:latin typeface="+mj-lt"/>
              </a:rPr>
              <a:t>Where applicable, Member States should consider ratifying international treaties and related complaints mechanisms such as, among other, the UN CADE, the protocol of the ICSECR etc. </a:t>
            </a:r>
          </a:p>
          <a:p>
            <a:pPr marL="342900" lvl="1" indent="-342900">
              <a:lnSpc>
                <a:spcPct val="120000"/>
              </a:lnSpc>
              <a:buFont typeface="Arial" panose="020B0604020202020204" pitchFamily="34" charset="0"/>
              <a:buChar char="•"/>
            </a:pPr>
            <a:r>
              <a:rPr lang="en-US" sz="2800" b="0" dirty="0">
                <a:latin typeface="+mj-lt"/>
              </a:rPr>
              <a:t>Member States that signed international treaties such as the UN CADE or ICERD should asses compliance of national laws and practice with the standards set by these instruments and take appropriate measures to ensure conformity, particularly relating to racial segregation in education            </a:t>
            </a:r>
          </a:p>
          <a:p>
            <a:endParaRPr lang="ro-RO" dirty="0"/>
          </a:p>
        </p:txBody>
      </p:sp>
    </p:spTree>
    <p:extLst>
      <p:ext uri="{BB962C8B-B14F-4D97-AF65-F5344CB8AC3E}">
        <p14:creationId xmlns:p14="http://schemas.microsoft.com/office/powerpoint/2010/main" val="3703891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1D0DB8-5CD5-43FE-9FD7-81C3835FA12F}"/>
              </a:ext>
            </a:extLst>
          </p:cNvPr>
          <p:cNvSpPr>
            <a:spLocks noGrp="1"/>
          </p:cNvSpPr>
          <p:nvPr>
            <p:ph type="sldNum" sz="quarter" idx="12"/>
          </p:nvPr>
        </p:nvSpPr>
        <p:spPr/>
        <p:txBody>
          <a:bodyPr/>
          <a:lstStyle/>
          <a:p>
            <a:fld id="{D9BB3731-526F-4638-85F8-715D717FFC12}" type="slidenum">
              <a:rPr lang="en-US" noProof="0" smtClean="0"/>
              <a:t>18</a:t>
            </a:fld>
            <a:endParaRPr lang="en-US" noProof="0" dirty="0"/>
          </a:p>
        </p:txBody>
      </p:sp>
      <p:pic>
        <p:nvPicPr>
          <p:cNvPr id="29" name="Picture Placeholder 28">
            <a:extLst>
              <a:ext uri="{FF2B5EF4-FFF2-40B4-BE49-F238E27FC236}">
                <a16:creationId xmlns:a16="http://schemas.microsoft.com/office/drawing/2014/main" id="{F22D5C86-9A48-4893-BAD5-4219170F90D9}"/>
              </a:ext>
            </a:extLst>
          </p:cNvPr>
          <p:cNvPicPr>
            <a:picLocks noGrp="1" noChangeAspect="1"/>
          </p:cNvPicPr>
          <p:nvPr>
            <p:ph type="pic" sz="quarter" idx="14"/>
          </p:nvPr>
        </p:nvPicPr>
        <p:blipFill>
          <a:blip r:embed="rId2"/>
          <a:srcRect/>
          <a:stretch/>
        </p:blipFill>
        <p:spPr>
          <a:xfrm>
            <a:off x="144463" y="818146"/>
            <a:ext cx="3770312" cy="5670581"/>
          </a:xfrm>
        </p:spPr>
      </p:pic>
      <p:sp>
        <p:nvSpPr>
          <p:cNvPr id="25" name="Title 24">
            <a:extLst>
              <a:ext uri="{FF2B5EF4-FFF2-40B4-BE49-F238E27FC236}">
                <a16:creationId xmlns:a16="http://schemas.microsoft.com/office/drawing/2014/main" id="{8C63BBAB-85F7-49A4-9DB3-D41FC83A1671}"/>
              </a:ext>
            </a:extLst>
          </p:cNvPr>
          <p:cNvSpPr>
            <a:spLocks noGrp="1"/>
          </p:cNvSpPr>
          <p:nvPr>
            <p:ph type="title"/>
          </p:nvPr>
        </p:nvSpPr>
        <p:spPr>
          <a:xfrm>
            <a:off x="4236119" y="1504116"/>
            <a:ext cx="6529137" cy="1325563"/>
          </a:xfrm>
        </p:spPr>
        <p:txBody>
          <a:bodyPr>
            <a:normAutofit fontScale="90000"/>
          </a:bodyPr>
          <a:lstStyle/>
          <a:p>
            <a:r>
              <a:rPr lang="en-US" dirty="0"/>
              <a:t>Compliance with European law  and practice</a:t>
            </a:r>
            <a:br>
              <a:rPr lang="en-US" dirty="0"/>
            </a:br>
            <a:endParaRPr lang="ro-RO" dirty="0"/>
          </a:p>
        </p:txBody>
      </p:sp>
      <p:sp>
        <p:nvSpPr>
          <p:cNvPr id="22" name="Text Placeholder 21">
            <a:extLst>
              <a:ext uri="{FF2B5EF4-FFF2-40B4-BE49-F238E27FC236}">
                <a16:creationId xmlns:a16="http://schemas.microsoft.com/office/drawing/2014/main" id="{D35CD149-5E2F-43A1-8C0D-5F092677412D}"/>
              </a:ext>
            </a:extLst>
          </p:cNvPr>
          <p:cNvSpPr>
            <a:spLocks noGrp="1"/>
          </p:cNvSpPr>
          <p:nvPr>
            <p:ph type="body" idx="13"/>
          </p:nvPr>
        </p:nvSpPr>
        <p:spPr>
          <a:xfrm>
            <a:off x="4236119" y="3203259"/>
            <a:ext cx="7811418" cy="3422130"/>
          </a:xfrm>
        </p:spPr>
        <p:txBody>
          <a:bodyPr>
            <a:normAutofit/>
          </a:bodyPr>
          <a:lstStyle/>
          <a:p>
            <a:r>
              <a:rPr lang="en-US" sz="2400" dirty="0">
                <a:latin typeface="+mj-lt"/>
              </a:rPr>
              <a:t>Where applicable, Member States should consider ratifying European treaties and related complaints mechanisms such as, among other, Protocol 12 of the ECHR, optional protocol of the ESC etc. </a:t>
            </a:r>
          </a:p>
          <a:p>
            <a:r>
              <a:rPr lang="en-US" sz="2400" dirty="0">
                <a:latin typeface="+mj-lt"/>
              </a:rPr>
              <a:t>Member States should assess if national ADL and/or  education law and practices are failing to comply with the Racial Equality Directive in the field of education, specifically in regard to segregation in education and the standards set by the European Court of Human Rights and if so, ensure conformity.  </a:t>
            </a:r>
            <a:endParaRPr lang="ro-RO" sz="1600" dirty="0">
              <a:latin typeface="+mj-lt"/>
            </a:endParaRPr>
          </a:p>
        </p:txBody>
      </p:sp>
    </p:spTree>
    <p:extLst>
      <p:ext uri="{BB962C8B-B14F-4D97-AF65-F5344CB8AC3E}">
        <p14:creationId xmlns:p14="http://schemas.microsoft.com/office/powerpoint/2010/main" val="2483344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9FEBCF-C81C-4F2F-9CC4-C66EF18BA158}"/>
              </a:ext>
            </a:extLst>
          </p:cNvPr>
          <p:cNvSpPr>
            <a:spLocks noGrp="1"/>
          </p:cNvSpPr>
          <p:nvPr>
            <p:ph type="title"/>
          </p:nvPr>
        </p:nvSpPr>
        <p:spPr/>
        <p:txBody>
          <a:bodyPr/>
          <a:lstStyle/>
          <a:p>
            <a:r>
              <a:rPr lang="en-US" dirty="0"/>
              <a:t>THANK</a:t>
            </a:r>
            <a:br>
              <a:rPr lang="en-US" dirty="0"/>
            </a:br>
            <a:r>
              <a:rPr lang="en-US" dirty="0"/>
              <a:t>YOU!</a:t>
            </a:r>
          </a:p>
        </p:txBody>
      </p:sp>
      <p:sp>
        <p:nvSpPr>
          <p:cNvPr id="6" name="Text Placeholder 5">
            <a:extLst>
              <a:ext uri="{FF2B5EF4-FFF2-40B4-BE49-F238E27FC236}">
                <a16:creationId xmlns:a16="http://schemas.microsoft.com/office/drawing/2014/main" id="{A1181907-ED54-40A8-BFDF-6EA13291E8F3}"/>
              </a:ext>
            </a:extLst>
          </p:cNvPr>
          <p:cNvSpPr>
            <a:spLocks noGrp="1"/>
          </p:cNvSpPr>
          <p:nvPr>
            <p:ph type="body" sz="quarter" idx="17"/>
          </p:nvPr>
        </p:nvSpPr>
        <p:spPr/>
        <p:txBody>
          <a:bodyPr>
            <a:normAutofit/>
          </a:bodyPr>
          <a:lstStyle/>
          <a:p>
            <a:r>
              <a:rPr lang="en-US" dirty="0">
                <a:latin typeface="+mj-lt"/>
              </a:rPr>
              <a:t>Dezideriu Gergely</a:t>
            </a:r>
          </a:p>
        </p:txBody>
      </p:sp>
      <p:sp>
        <p:nvSpPr>
          <p:cNvPr id="3" name="Slide Number Placeholder 2">
            <a:extLst>
              <a:ext uri="{FF2B5EF4-FFF2-40B4-BE49-F238E27FC236}">
                <a16:creationId xmlns:a16="http://schemas.microsoft.com/office/drawing/2014/main" id="{E6CEB35D-FF82-440C-ADC2-65C836A4001D}"/>
              </a:ext>
            </a:extLst>
          </p:cNvPr>
          <p:cNvSpPr>
            <a:spLocks noGrp="1"/>
          </p:cNvSpPr>
          <p:nvPr>
            <p:ph type="sldNum" sz="quarter" idx="12"/>
          </p:nvPr>
        </p:nvSpPr>
        <p:spPr/>
        <p:txBody>
          <a:bodyPr/>
          <a:lstStyle/>
          <a:p>
            <a:fld id="{D9BB3731-526F-4638-85F8-715D717FFC12}" type="slidenum">
              <a:rPr lang="en-US" smtClean="0"/>
              <a:t>19</a:t>
            </a:fld>
            <a:endParaRPr lang="en-US" dirty="0"/>
          </a:p>
        </p:txBody>
      </p:sp>
    </p:spTree>
    <p:extLst>
      <p:ext uri="{BB962C8B-B14F-4D97-AF65-F5344CB8AC3E}">
        <p14:creationId xmlns:p14="http://schemas.microsoft.com/office/powerpoint/2010/main" val="3953844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46ED9E5-32F6-4A04-90A3-FE421EB78467}"/>
              </a:ext>
            </a:extLst>
          </p:cNvPr>
          <p:cNvPicPr>
            <a:picLocks noChangeAspect="1"/>
          </p:cNvPicPr>
          <p:nvPr/>
        </p:nvPicPr>
        <p:blipFill>
          <a:blip r:embed="rId2"/>
          <a:srcRect/>
          <a:stretch/>
        </p:blipFill>
        <p:spPr>
          <a:xfrm>
            <a:off x="4120816" y="206519"/>
            <a:ext cx="8071184" cy="4746561"/>
          </a:xfrm>
          <a:prstGeom prst="rect">
            <a:avLst/>
          </a:prstGeom>
        </p:spPr>
      </p:pic>
      <p:sp>
        <p:nvSpPr>
          <p:cNvPr id="3" name="Title 2">
            <a:extLst>
              <a:ext uri="{FF2B5EF4-FFF2-40B4-BE49-F238E27FC236}">
                <a16:creationId xmlns:a16="http://schemas.microsoft.com/office/drawing/2014/main" id="{9EAD1BA9-BAC1-467A-8BAC-793E25FD0327}"/>
              </a:ext>
            </a:extLst>
          </p:cNvPr>
          <p:cNvSpPr>
            <a:spLocks noGrp="1"/>
          </p:cNvSpPr>
          <p:nvPr>
            <p:ph type="title"/>
          </p:nvPr>
        </p:nvSpPr>
        <p:spPr/>
        <p:txBody>
          <a:bodyPr>
            <a:noAutofit/>
          </a:bodyPr>
          <a:lstStyle/>
          <a:p>
            <a:r>
              <a:rPr lang="en-US" sz="3200" dirty="0"/>
              <a:t>ANTI-DISCRIMINATION AND EDUCATION LAWS </a:t>
            </a:r>
          </a:p>
        </p:txBody>
      </p:sp>
      <p:sp>
        <p:nvSpPr>
          <p:cNvPr id="5" name="Text Placeholder 4">
            <a:extLst>
              <a:ext uri="{FF2B5EF4-FFF2-40B4-BE49-F238E27FC236}">
                <a16:creationId xmlns:a16="http://schemas.microsoft.com/office/drawing/2014/main" id="{7D737F10-2132-4FCD-BB98-D6C7C441C0EC}"/>
              </a:ext>
            </a:extLst>
          </p:cNvPr>
          <p:cNvSpPr>
            <a:spLocks noGrp="1"/>
          </p:cNvSpPr>
          <p:nvPr>
            <p:ph type="body" sz="quarter" idx="15"/>
          </p:nvPr>
        </p:nvSpPr>
        <p:spPr/>
        <p:txBody>
          <a:bodyPr/>
          <a:lstStyle/>
          <a:p>
            <a:r>
              <a:rPr lang="en-US" dirty="0">
                <a:latin typeface="+mj-lt"/>
              </a:rPr>
              <a:t>International law </a:t>
            </a:r>
          </a:p>
        </p:txBody>
      </p:sp>
      <p:sp>
        <p:nvSpPr>
          <p:cNvPr id="4" name="Slide Number Placeholder 3">
            <a:extLst>
              <a:ext uri="{FF2B5EF4-FFF2-40B4-BE49-F238E27FC236}">
                <a16:creationId xmlns:a16="http://schemas.microsoft.com/office/drawing/2014/main" id="{C5AECA88-F863-4C00-BD8F-C9174D4B3BCD}"/>
              </a:ext>
            </a:extLst>
          </p:cNvPr>
          <p:cNvSpPr>
            <a:spLocks noGrp="1"/>
          </p:cNvSpPr>
          <p:nvPr>
            <p:ph type="sldNum" sz="quarter" idx="12"/>
          </p:nvPr>
        </p:nvSpPr>
        <p:spPr/>
        <p:txBody>
          <a:bodyPr/>
          <a:lstStyle/>
          <a:p>
            <a:fld id="{D9BB3731-526F-4638-85F8-715D717FFC12}" type="slidenum">
              <a:rPr lang="en-US" smtClean="0"/>
              <a:pPr/>
              <a:t>2</a:t>
            </a:fld>
            <a:endParaRPr lang="en-US" dirty="0"/>
          </a:p>
        </p:txBody>
      </p:sp>
    </p:spTree>
    <p:extLst>
      <p:ext uri="{BB962C8B-B14F-4D97-AF65-F5344CB8AC3E}">
        <p14:creationId xmlns:p14="http://schemas.microsoft.com/office/powerpoint/2010/main" val="3927142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477001" cy="1346638"/>
          </a:xfrm>
        </p:spPr>
        <p:txBody>
          <a:bodyPr>
            <a:normAutofit/>
          </a:bodyPr>
          <a:lstStyle/>
          <a:p>
            <a:r>
              <a:rPr lang="en-US" dirty="0"/>
              <a:t>European Social Charter</a:t>
            </a:r>
            <a:br>
              <a:rPr lang="en-US" dirty="0"/>
            </a:br>
            <a:r>
              <a:rPr lang="en-US" dirty="0"/>
              <a:t>(ESC) (revised) </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Prohibits racial discrimination including in the area of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Signed and ratified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20</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974457"/>
          </a:xfrm>
        </p:spPr>
        <p:txBody>
          <a:bodyPr>
            <a:normAutofit fontScale="85000" lnSpcReduction="20000"/>
          </a:bodyPr>
          <a:lstStyle/>
          <a:p>
            <a:r>
              <a:rPr lang="en-US" sz="2400" dirty="0">
                <a:solidFill>
                  <a:schemeClr val="tx1"/>
                </a:solidFill>
              </a:rPr>
              <a:t>Protocol to ESC providing for a system of collective complaints</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809623" y="4307657"/>
            <a:ext cx="2718358" cy="1628781"/>
          </a:xfrm>
        </p:spPr>
        <p:txBody>
          <a:bodyPr>
            <a:normAutofit/>
          </a:bodyPr>
          <a:lstStyle/>
          <a:p>
            <a:r>
              <a:rPr lang="en-US" sz="9600" b="1" dirty="0">
                <a:solidFill>
                  <a:schemeClr val="accent2">
                    <a:lumMod val="20000"/>
                    <a:lumOff val="80000"/>
                  </a:schemeClr>
                </a:solidFill>
                <a:latin typeface="+mj-lt"/>
              </a:rPr>
              <a:t>12</a:t>
            </a:r>
            <a:endParaRPr lang="en-US" sz="105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292856" y="1019503"/>
            <a:ext cx="2731930" cy="3889381"/>
          </a:xfrm>
        </p:spPr>
        <p:txBody>
          <a:bodyPr>
            <a:normAutofit fontScale="92500" lnSpcReduction="10000"/>
          </a:bodyPr>
          <a:lstStyle/>
          <a:p>
            <a:endParaRPr lang="en-US" sz="1600" b="1" dirty="0">
              <a:latin typeface="+mj-lt"/>
            </a:endParaRPr>
          </a:p>
          <a:p>
            <a:r>
              <a:rPr lang="en-US" sz="2000" b="1" dirty="0">
                <a:latin typeface="+mj-lt"/>
              </a:rPr>
              <a:t>Belgium</a:t>
            </a:r>
          </a:p>
          <a:p>
            <a:r>
              <a:rPr lang="en-US" sz="2000" b="1" dirty="0">
                <a:latin typeface="+mj-lt"/>
              </a:rPr>
              <a:t>Croatia</a:t>
            </a:r>
          </a:p>
          <a:p>
            <a:r>
              <a:rPr lang="en-US" sz="2000" b="1" dirty="0">
                <a:latin typeface="+mj-lt"/>
              </a:rPr>
              <a:t>Cyprus</a:t>
            </a:r>
          </a:p>
          <a:p>
            <a:r>
              <a:rPr lang="en-US" sz="2000" b="1" dirty="0">
                <a:latin typeface="+mj-lt"/>
              </a:rPr>
              <a:t>Czech Republic</a:t>
            </a:r>
          </a:p>
          <a:p>
            <a:r>
              <a:rPr lang="en-US" sz="2000" b="1" dirty="0">
                <a:latin typeface="+mj-lt"/>
              </a:rPr>
              <a:t>Finland</a:t>
            </a:r>
          </a:p>
          <a:p>
            <a:r>
              <a:rPr lang="en-US" sz="2000" b="1" dirty="0">
                <a:latin typeface="+mj-lt"/>
              </a:rPr>
              <a:t>France</a:t>
            </a:r>
          </a:p>
          <a:p>
            <a:r>
              <a:rPr lang="en-US" sz="2000" b="1" dirty="0">
                <a:latin typeface="+mj-lt"/>
              </a:rPr>
              <a:t>Greece </a:t>
            </a:r>
          </a:p>
          <a:p>
            <a:r>
              <a:rPr lang="en-US" sz="2000" b="1" dirty="0">
                <a:latin typeface="+mj-lt"/>
              </a:rPr>
              <a:t>Ireland </a:t>
            </a:r>
          </a:p>
          <a:p>
            <a:r>
              <a:rPr lang="en-US" sz="2000" b="1" dirty="0">
                <a:latin typeface="+mj-lt"/>
              </a:rPr>
              <a:t>Italy</a:t>
            </a:r>
          </a:p>
          <a:p>
            <a:r>
              <a:rPr lang="en-US" sz="2000" b="1" dirty="0">
                <a:latin typeface="+mj-lt"/>
              </a:rPr>
              <a:t>Netherlands</a:t>
            </a:r>
          </a:p>
          <a:p>
            <a:r>
              <a:rPr lang="en-US" sz="2000" b="1" dirty="0">
                <a:latin typeface="+mj-lt"/>
              </a:rPr>
              <a:t>Portugal</a:t>
            </a:r>
          </a:p>
          <a:p>
            <a:r>
              <a:rPr lang="en-US" sz="2000" b="1" dirty="0">
                <a:latin typeface="+mj-lt"/>
              </a:rPr>
              <a:t>Sweden</a:t>
            </a:r>
            <a:endParaRPr lang="en-US" sz="1000" dirty="0">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3</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809624" y="4053331"/>
            <a:ext cx="2718357" cy="246279"/>
          </a:xfrm>
        </p:spPr>
        <p:txBody>
          <a:bodyPr>
            <a:normAutofit fontScale="85000" lnSpcReduction="10000"/>
          </a:bodyPr>
          <a:lstStyle/>
          <a:p>
            <a:r>
              <a:rPr lang="en-US" sz="1600" i="0" dirty="0">
                <a:latin typeface="+mj-lt"/>
              </a:rPr>
              <a:t>Ratified by EU Member States </a:t>
            </a:r>
            <a:endParaRPr lang="ro-RO" sz="1600" i="0" dirty="0">
              <a:latin typeface="+mj-lt"/>
            </a:endParaRPr>
          </a:p>
        </p:txBody>
      </p:sp>
    </p:spTree>
    <p:extLst>
      <p:ext uri="{BB962C8B-B14F-4D97-AF65-F5344CB8AC3E}">
        <p14:creationId xmlns:p14="http://schemas.microsoft.com/office/powerpoint/2010/main" val="1339846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477001" cy="1346638"/>
          </a:xfrm>
        </p:spPr>
        <p:txBody>
          <a:bodyPr>
            <a:normAutofit fontScale="90000"/>
          </a:bodyPr>
          <a:lstStyle/>
          <a:p>
            <a:r>
              <a:rPr lang="en-US" dirty="0"/>
              <a:t>Convention for the Protection of Human Rights and Fundamental Freedoms (ECHR) </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Prohibits racial discrimination including in the area of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Signed and ratified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28</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845403"/>
          </a:xfrm>
        </p:spPr>
        <p:txBody>
          <a:bodyPr>
            <a:normAutofit/>
          </a:bodyPr>
          <a:lstStyle/>
          <a:p>
            <a:r>
              <a:rPr lang="en-US" sz="2400" dirty="0">
                <a:solidFill>
                  <a:schemeClr val="tx1"/>
                </a:solidFill>
              </a:rPr>
              <a:t>Protocol no.12 to the ECHHR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809623" y="4307657"/>
            <a:ext cx="2718358" cy="1628781"/>
          </a:xfrm>
        </p:spPr>
        <p:txBody>
          <a:bodyPr>
            <a:normAutofit/>
          </a:bodyPr>
          <a:lstStyle/>
          <a:p>
            <a:r>
              <a:rPr lang="en-US" sz="10700" b="1" dirty="0">
                <a:solidFill>
                  <a:schemeClr val="accent2">
                    <a:lumMod val="20000"/>
                    <a:lumOff val="80000"/>
                  </a:schemeClr>
                </a:solidFill>
                <a:latin typeface="+mj-lt"/>
              </a:rPr>
              <a:t>10</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292856" y="1203157"/>
            <a:ext cx="2731930" cy="3818021"/>
          </a:xfrm>
        </p:spPr>
        <p:txBody>
          <a:bodyPr>
            <a:normAutofit lnSpcReduction="10000"/>
          </a:bodyPr>
          <a:lstStyle/>
          <a:p>
            <a:r>
              <a:rPr lang="en-US" sz="2400" b="1" dirty="0">
                <a:latin typeface="+mj-lt"/>
              </a:rPr>
              <a:t>Croatia</a:t>
            </a:r>
          </a:p>
          <a:p>
            <a:r>
              <a:rPr lang="en-US" sz="2400" b="1" dirty="0">
                <a:latin typeface="+mj-lt"/>
              </a:rPr>
              <a:t>Cyprus</a:t>
            </a:r>
          </a:p>
          <a:p>
            <a:r>
              <a:rPr lang="en-US" sz="2400" b="1" dirty="0">
                <a:latin typeface="+mj-lt"/>
              </a:rPr>
              <a:t>Finland</a:t>
            </a:r>
          </a:p>
          <a:p>
            <a:r>
              <a:rPr lang="en-US" sz="2400" b="1" dirty="0">
                <a:latin typeface="+mj-lt"/>
              </a:rPr>
              <a:t>Luxembourg</a:t>
            </a:r>
          </a:p>
          <a:p>
            <a:r>
              <a:rPr lang="en-US" sz="2400" b="1" dirty="0">
                <a:latin typeface="+mj-lt"/>
              </a:rPr>
              <a:t>Malta</a:t>
            </a:r>
          </a:p>
          <a:p>
            <a:r>
              <a:rPr lang="en-US" sz="2400" b="1" dirty="0">
                <a:latin typeface="+mj-lt"/>
              </a:rPr>
              <a:t>Netherlands</a:t>
            </a:r>
          </a:p>
          <a:p>
            <a:r>
              <a:rPr lang="en-US" sz="2400" b="1" dirty="0">
                <a:latin typeface="+mj-lt"/>
              </a:rPr>
              <a:t>Portugal</a:t>
            </a:r>
          </a:p>
          <a:p>
            <a:r>
              <a:rPr lang="en-US" sz="2400" b="1" dirty="0">
                <a:latin typeface="+mj-lt"/>
              </a:rPr>
              <a:t>Romania </a:t>
            </a:r>
          </a:p>
          <a:p>
            <a:r>
              <a:rPr lang="en-US" sz="2400" b="1" dirty="0">
                <a:latin typeface="+mj-lt"/>
              </a:rPr>
              <a:t>Slovenia </a:t>
            </a:r>
          </a:p>
          <a:p>
            <a:r>
              <a:rPr lang="en-US" sz="2400" b="1" dirty="0">
                <a:latin typeface="+mj-lt"/>
              </a:rPr>
              <a:t>Spain</a:t>
            </a:r>
            <a:endParaRPr lang="en-US" sz="1100" dirty="0">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4</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809624" y="4053331"/>
            <a:ext cx="2718357" cy="246279"/>
          </a:xfrm>
        </p:spPr>
        <p:txBody>
          <a:bodyPr>
            <a:normAutofit fontScale="85000" lnSpcReduction="10000"/>
          </a:bodyPr>
          <a:lstStyle/>
          <a:p>
            <a:r>
              <a:rPr lang="en-US" sz="1600" i="0" dirty="0">
                <a:latin typeface="+mj-lt"/>
              </a:rPr>
              <a:t>Ratified by EU Member States </a:t>
            </a:r>
            <a:endParaRPr lang="ro-RO" sz="1600" i="0" dirty="0">
              <a:latin typeface="+mj-lt"/>
            </a:endParaRPr>
          </a:p>
        </p:txBody>
      </p:sp>
    </p:spTree>
    <p:extLst>
      <p:ext uri="{BB962C8B-B14F-4D97-AF65-F5344CB8AC3E}">
        <p14:creationId xmlns:p14="http://schemas.microsoft.com/office/powerpoint/2010/main" val="2677648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348663" cy="1346638"/>
          </a:xfrm>
        </p:spPr>
        <p:txBody>
          <a:bodyPr>
            <a:normAutofit fontScale="90000"/>
          </a:bodyPr>
          <a:lstStyle/>
          <a:p>
            <a:r>
              <a:rPr lang="en-US" dirty="0"/>
              <a:t>International Covenant on Economic, Social and Cultural Rights (ICESCR)</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Prohibits racial discrimination including in the are of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Signed and ratified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28</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974457"/>
          </a:xfrm>
        </p:spPr>
        <p:txBody>
          <a:bodyPr>
            <a:normAutofit/>
          </a:bodyPr>
          <a:lstStyle/>
          <a:p>
            <a:r>
              <a:rPr lang="en-US" sz="2400" dirty="0">
                <a:solidFill>
                  <a:schemeClr val="tx1"/>
                </a:solidFill>
              </a:rPr>
              <a:t>Optional Protocol to the (ICESCR)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5123307" y="4508856"/>
            <a:ext cx="2718358" cy="1628781"/>
          </a:xfrm>
        </p:spPr>
        <p:txBody>
          <a:bodyPr>
            <a:normAutofit/>
          </a:bodyPr>
          <a:lstStyle/>
          <a:p>
            <a:r>
              <a:rPr lang="en-US" sz="10700" b="1" dirty="0">
                <a:solidFill>
                  <a:schemeClr val="accent2">
                    <a:lumMod val="20000"/>
                    <a:lumOff val="80000"/>
                  </a:schemeClr>
                </a:solidFill>
                <a:latin typeface="+mj-lt"/>
              </a:rPr>
              <a:t>8</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292856" y="1366345"/>
            <a:ext cx="2731930" cy="3574144"/>
          </a:xfrm>
        </p:spPr>
        <p:txBody>
          <a:bodyPr>
            <a:normAutofit/>
          </a:bodyPr>
          <a:lstStyle/>
          <a:p>
            <a:r>
              <a:rPr lang="en-US" sz="2400" b="1" dirty="0">
                <a:latin typeface="+mj-lt"/>
              </a:rPr>
              <a:t>Belgium</a:t>
            </a:r>
          </a:p>
          <a:p>
            <a:r>
              <a:rPr lang="en-US" sz="2400" b="1" dirty="0">
                <a:latin typeface="+mj-lt"/>
              </a:rPr>
              <a:t>Finland</a:t>
            </a:r>
          </a:p>
          <a:p>
            <a:r>
              <a:rPr lang="en-US" sz="2400" b="1" dirty="0">
                <a:latin typeface="+mj-lt"/>
              </a:rPr>
              <a:t>France</a:t>
            </a:r>
          </a:p>
          <a:p>
            <a:r>
              <a:rPr lang="en-US" sz="2400" b="1" dirty="0">
                <a:latin typeface="+mj-lt"/>
              </a:rPr>
              <a:t>Italy </a:t>
            </a:r>
          </a:p>
          <a:p>
            <a:r>
              <a:rPr lang="en-US" sz="2400" b="1" dirty="0">
                <a:latin typeface="+mj-lt"/>
              </a:rPr>
              <a:t>Luxembourg</a:t>
            </a:r>
          </a:p>
          <a:p>
            <a:r>
              <a:rPr lang="en-US" sz="2400" b="1" dirty="0">
                <a:latin typeface="+mj-lt"/>
              </a:rPr>
              <a:t>Portugal</a:t>
            </a:r>
          </a:p>
          <a:p>
            <a:r>
              <a:rPr lang="en-US" sz="2400" b="1" dirty="0">
                <a:latin typeface="+mj-lt"/>
              </a:rPr>
              <a:t>Slovakia </a:t>
            </a:r>
          </a:p>
          <a:p>
            <a:r>
              <a:rPr lang="en-US" sz="2400" b="1" dirty="0">
                <a:latin typeface="+mj-lt"/>
              </a:rPr>
              <a:t>Spain</a:t>
            </a:r>
            <a:endParaRPr lang="en-US" sz="1100" dirty="0">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5</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809624" y="4053331"/>
            <a:ext cx="2831397" cy="478453"/>
          </a:xfrm>
        </p:spPr>
        <p:txBody>
          <a:bodyPr>
            <a:normAutofit/>
          </a:bodyPr>
          <a:lstStyle/>
          <a:p>
            <a:r>
              <a:rPr lang="en-US" sz="1600" i="0" dirty="0">
                <a:latin typeface="+mj-lt"/>
              </a:rPr>
              <a:t>Ratified by EU Member States </a:t>
            </a:r>
            <a:endParaRPr lang="ro-RO" sz="1600" i="0" dirty="0">
              <a:latin typeface="+mj-lt"/>
            </a:endParaRPr>
          </a:p>
        </p:txBody>
      </p:sp>
    </p:spTree>
    <p:extLst>
      <p:ext uri="{BB962C8B-B14F-4D97-AF65-F5344CB8AC3E}">
        <p14:creationId xmlns:p14="http://schemas.microsoft.com/office/powerpoint/2010/main" val="2770887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200" y="921562"/>
            <a:ext cx="6121400" cy="1346638"/>
          </a:xfrm>
        </p:spPr>
        <p:txBody>
          <a:bodyPr>
            <a:normAutofit fontScale="90000"/>
          </a:bodyPr>
          <a:lstStyle/>
          <a:p>
            <a:r>
              <a:rPr lang="en-US" dirty="0"/>
              <a:t>UN Convention against Discrimination in Education</a:t>
            </a:r>
            <a:r>
              <a:rPr lang="en-US" baseline="30000" dirty="0"/>
              <a:t> </a:t>
            </a:r>
            <a:r>
              <a:rPr lang="en-US" dirty="0"/>
              <a:t>(CADE)</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fontScale="92500" lnSpcReduction="10000"/>
          </a:bodyPr>
          <a:lstStyle/>
          <a:p>
            <a:r>
              <a:rPr lang="en-US" i="0" dirty="0">
                <a:latin typeface="+mj-lt"/>
              </a:rPr>
              <a:t>contains clear and detailed norms on the right to racial or ethnic equal treatment in education</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Signed and ratified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22</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09624" y="3162683"/>
            <a:ext cx="2718357" cy="478453"/>
          </a:xfrm>
        </p:spPr>
        <p:txBody>
          <a:bodyPr>
            <a:normAutofit fontScale="92500" lnSpcReduction="10000"/>
          </a:bodyPr>
          <a:lstStyle/>
          <a:p>
            <a:r>
              <a:rPr lang="en-US" dirty="0">
                <a:solidFill>
                  <a:srgbClr val="006F83"/>
                </a:solidFill>
              </a:rPr>
              <a:t>Not ratified by EU Member States</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p:txBody>
          <a:bodyPr>
            <a:normAutofit/>
          </a:bodyPr>
          <a:lstStyle/>
          <a:p>
            <a:r>
              <a:rPr lang="en-US" sz="11500" b="1" dirty="0">
                <a:solidFill>
                  <a:schemeClr val="accent2">
                    <a:lumMod val="20000"/>
                    <a:lumOff val="80000"/>
                  </a:schemeClr>
                </a:solidFill>
                <a:latin typeface="+mj-lt"/>
              </a:rPr>
              <a:t>6</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292856" y="1203158"/>
            <a:ext cx="2731930" cy="3930315"/>
          </a:xfrm>
        </p:spPr>
        <p:txBody>
          <a:bodyPr>
            <a:normAutofit/>
          </a:bodyPr>
          <a:lstStyle/>
          <a:p>
            <a:r>
              <a:rPr lang="en-US" sz="3600" b="1" dirty="0">
                <a:latin typeface="+mj-lt"/>
              </a:rPr>
              <a:t>Austria</a:t>
            </a:r>
          </a:p>
          <a:p>
            <a:r>
              <a:rPr lang="en-US" sz="3600" b="1" dirty="0">
                <a:latin typeface="+mj-lt"/>
              </a:rPr>
              <a:t>Belgium</a:t>
            </a:r>
          </a:p>
          <a:p>
            <a:r>
              <a:rPr lang="en-US" sz="3600" b="1" dirty="0">
                <a:latin typeface="+mj-lt"/>
              </a:rPr>
              <a:t>Estonia</a:t>
            </a:r>
          </a:p>
          <a:p>
            <a:r>
              <a:rPr lang="en-US" sz="3600" b="1" dirty="0">
                <a:latin typeface="+mj-lt"/>
              </a:rPr>
              <a:t>Greece</a:t>
            </a:r>
          </a:p>
          <a:p>
            <a:r>
              <a:rPr lang="en-US" sz="3600" b="1" dirty="0">
                <a:latin typeface="+mj-lt"/>
              </a:rPr>
              <a:t>Ireland </a:t>
            </a:r>
          </a:p>
          <a:p>
            <a:r>
              <a:rPr lang="en-US" sz="3600" b="1" dirty="0">
                <a:latin typeface="+mj-lt"/>
              </a:rPr>
              <a:t>Lithuania </a:t>
            </a:r>
            <a:endParaRPr lang="en-US" dirty="0">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6</a:t>
            </a:fld>
            <a:endParaRPr lang="en-US" dirty="0"/>
          </a:p>
        </p:txBody>
      </p:sp>
    </p:spTree>
    <p:extLst>
      <p:ext uri="{BB962C8B-B14F-4D97-AF65-F5344CB8AC3E}">
        <p14:creationId xmlns:p14="http://schemas.microsoft.com/office/powerpoint/2010/main" val="2137837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348663" cy="1346638"/>
          </a:xfrm>
        </p:spPr>
        <p:txBody>
          <a:bodyPr>
            <a:normAutofit fontScale="90000"/>
          </a:bodyPr>
          <a:lstStyle/>
          <a:p>
            <a:r>
              <a:rPr lang="en-US" dirty="0"/>
              <a:t>International Convention on the Elimination of All Forms of Racial Discrimination (ICERD)</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fontScale="92500" lnSpcReduction="10000"/>
          </a:bodyPr>
          <a:lstStyle/>
          <a:p>
            <a:r>
              <a:rPr lang="en-US" i="0" dirty="0">
                <a:latin typeface="+mj-lt"/>
              </a:rPr>
              <a:t>Prohibits racial discrimination and segregation in the enjoyment of the right to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Signed and ratified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28</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974457"/>
          </a:xfrm>
        </p:spPr>
        <p:txBody>
          <a:bodyPr>
            <a:normAutofit fontScale="92500" lnSpcReduction="10000"/>
          </a:bodyPr>
          <a:lstStyle/>
          <a:p>
            <a:r>
              <a:rPr lang="en-US" dirty="0">
                <a:solidFill>
                  <a:schemeClr val="tx1"/>
                </a:solidFill>
              </a:rPr>
              <a:t>Individual Communications Procedure under Article 14 of ICERD</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934566" y="4617038"/>
            <a:ext cx="2718358" cy="1628781"/>
          </a:xfrm>
        </p:spPr>
        <p:txBody>
          <a:bodyPr>
            <a:normAutofit/>
          </a:bodyPr>
          <a:lstStyle/>
          <a:p>
            <a:r>
              <a:rPr lang="en-US" sz="10700" b="1" dirty="0">
                <a:solidFill>
                  <a:schemeClr val="accent2">
                    <a:lumMod val="20000"/>
                    <a:lumOff val="80000"/>
                  </a:schemeClr>
                </a:solidFill>
                <a:latin typeface="+mj-lt"/>
              </a:rPr>
              <a:t>5</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292856" y="1331495"/>
            <a:ext cx="2731930" cy="3608993"/>
          </a:xfrm>
        </p:spPr>
        <p:txBody>
          <a:bodyPr>
            <a:normAutofit/>
          </a:bodyPr>
          <a:lstStyle/>
          <a:p>
            <a:r>
              <a:rPr lang="en-US" sz="3200" b="1" dirty="0">
                <a:latin typeface="+mj-lt"/>
              </a:rPr>
              <a:t>Croatia</a:t>
            </a:r>
          </a:p>
          <a:p>
            <a:r>
              <a:rPr lang="en-US" sz="3200" b="1" dirty="0">
                <a:latin typeface="+mj-lt"/>
              </a:rPr>
              <a:t>Greece</a:t>
            </a:r>
          </a:p>
          <a:p>
            <a:r>
              <a:rPr lang="en-US" sz="3200" b="1" dirty="0">
                <a:latin typeface="+mj-lt"/>
              </a:rPr>
              <a:t>Latvia</a:t>
            </a:r>
          </a:p>
          <a:p>
            <a:r>
              <a:rPr lang="en-US" sz="3200" b="1" dirty="0">
                <a:latin typeface="+mj-lt"/>
              </a:rPr>
              <a:t>Lithuania</a:t>
            </a:r>
          </a:p>
          <a:p>
            <a:r>
              <a:rPr lang="en-US" sz="3200" b="1" dirty="0">
                <a:latin typeface="+mj-lt"/>
              </a:rPr>
              <a:t>United Kingdom </a:t>
            </a:r>
          </a:p>
          <a:p>
            <a:endParaRPr lang="en-US" dirty="0">
              <a:latin typeface="+mj-lt"/>
            </a:endParaRPr>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7</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795906" y="4138585"/>
            <a:ext cx="2718357" cy="478453"/>
          </a:xfrm>
        </p:spPr>
        <p:txBody>
          <a:bodyPr>
            <a:normAutofit/>
          </a:bodyPr>
          <a:lstStyle/>
          <a:p>
            <a:r>
              <a:rPr lang="en-US" sz="1600" i="0" dirty="0">
                <a:latin typeface="+mj-lt"/>
              </a:rPr>
              <a:t>Not recognised by EU Member States </a:t>
            </a:r>
            <a:endParaRPr lang="ro-RO" sz="1600" i="0" dirty="0">
              <a:latin typeface="+mj-lt"/>
            </a:endParaRPr>
          </a:p>
        </p:txBody>
      </p:sp>
    </p:spTree>
    <p:extLst>
      <p:ext uri="{BB962C8B-B14F-4D97-AF65-F5344CB8AC3E}">
        <p14:creationId xmlns:p14="http://schemas.microsoft.com/office/powerpoint/2010/main" val="1114793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46ED9E5-32F6-4A04-90A3-FE421EB78467}"/>
              </a:ext>
            </a:extLst>
          </p:cNvPr>
          <p:cNvPicPr>
            <a:picLocks noChangeAspect="1"/>
          </p:cNvPicPr>
          <p:nvPr/>
        </p:nvPicPr>
        <p:blipFill>
          <a:blip r:embed="rId2"/>
          <a:stretch>
            <a:fillRect/>
          </a:stretch>
        </p:blipFill>
        <p:spPr>
          <a:xfrm>
            <a:off x="4120816" y="0"/>
            <a:ext cx="8071184" cy="4953080"/>
          </a:xfrm>
          <a:prstGeom prst="rect">
            <a:avLst/>
          </a:prstGeom>
        </p:spPr>
      </p:pic>
      <p:sp>
        <p:nvSpPr>
          <p:cNvPr id="3" name="Title 2">
            <a:extLst>
              <a:ext uri="{FF2B5EF4-FFF2-40B4-BE49-F238E27FC236}">
                <a16:creationId xmlns:a16="http://schemas.microsoft.com/office/drawing/2014/main" id="{9EAD1BA9-BAC1-467A-8BAC-793E25FD0327}"/>
              </a:ext>
            </a:extLst>
          </p:cNvPr>
          <p:cNvSpPr>
            <a:spLocks noGrp="1"/>
          </p:cNvSpPr>
          <p:nvPr>
            <p:ph type="title"/>
          </p:nvPr>
        </p:nvSpPr>
        <p:spPr/>
        <p:txBody>
          <a:bodyPr>
            <a:noAutofit/>
          </a:bodyPr>
          <a:lstStyle/>
          <a:p>
            <a:r>
              <a:rPr lang="en-US" sz="3200" dirty="0"/>
              <a:t>ANTI-DISCRIMINATION AND EDUCATION LAWS </a:t>
            </a:r>
          </a:p>
        </p:txBody>
      </p:sp>
      <p:sp>
        <p:nvSpPr>
          <p:cNvPr id="5" name="Text Placeholder 4">
            <a:extLst>
              <a:ext uri="{FF2B5EF4-FFF2-40B4-BE49-F238E27FC236}">
                <a16:creationId xmlns:a16="http://schemas.microsoft.com/office/drawing/2014/main" id="{7D737F10-2132-4FCD-BB98-D6C7C441C0EC}"/>
              </a:ext>
            </a:extLst>
          </p:cNvPr>
          <p:cNvSpPr>
            <a:spLocks noGrp="1"/>
          </p:cNvSpPr>
          <p:nvPr>
            <p:ph type="body" sz="quarter" idx="15"/>
          </p:nvPr>
        </p:nvSpPr>
        <p:spPr/>
        <p:txBody>
          <a:bodyPr/>
          <a:lstStyle/>
          <a:p>
            <a:r>
              <a:rPr lang="en-US" dirty="0">
                <a:latin typeface="+mj-lt"/>
              </a:rPr>
              <a:t>Material Scope</a:t>
            </a:r>
          </a:p>
        </p:txBody>
      </p:sp>
      <p:sp>
        <p:nvSpPr>
          <p:cNvPr id="4" name="Slide Number Placeholder 3">
            <a:extLst>
              <a:ext uri="{FF2B5EF4-FFF2-40B4-BE49-F238E27FC236}">
                <a16:creationId xmlns:a16="http://schemas.microsoft.com/office/drawing/2014/main" id="{C5AECA88-F863-4C00-BD8F-C9174D4B3BCD}"/>
              </a:ext>
            </a:extLst>
          </p:cNvPr>
          <p:cNvSpPr>
            <a:spLocks noGrp="1"/>
          </p:cNvSpPr>
          <p:nvPr>
            <p:ph type="sldNum" sz="quarter" idx="12"/>
          </p:nvPr>
        </p:nvSpPr>
        <p:spPr/>
        <p:txBody>
          <a:bodyPr/>
          <a:lstStyle/>
          <a:p>
            <a:fld id="{D9BB3731-526F-4638-85F8-715D717FFC12}" type="slidenum">
              <a:rPr lang="en-US" smtClean="0"/>
              <a:pPr/>
              <a:t>8</a:t>
            </a:fld>
            <a:endParaRPr lang="en-US" dirty="0"/>
          </a:p>
        </p:txBody>
      </p:sp>
    </p:spTree>
    <p:extLst>
      <p:ext uri="{BB962C8B-B14F-4D97-AF65-F5344CB8AC3E}">
        <p14:creationId xmlns:p14="http://schemas.microsoft.com/office/powerpoint/2010/main" val="105777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B47C68-DD83-4660-A3F7-9A80A54B6CE4}"/>
              </a:ext>
            </a:extLst>
          </p:cNvPr>
          <p:cNvSpPr>
            <a:spLocks noGrp="1"/>
          </p:cNvSpPr>
          <p:nvPr>
            <p:ph type="title"/>
          </p:nvPr>
        </p:nvSpPr>
        <p:spPr>
          <a:xfrm>
            <a:off x="838199" y="921562"/>
            <a:ext cx="6348663" cy="1346638"/>
          </a:xfrm>
        </p:spPr>
        <p:txBody>
          <a:bodyPr>
            <a:normAutofit fontScale="90000"/>
          </a:bodyPr>
          <a:lstStyle/>
          <a:p>
            <a:r>
              <a:rPr lang="en-US" dirty="0"/>
              <a:t>The EU Racial Equality Directive (RED) 2000/43/EC</a:t>
            </a:r>
          </a:p>
        </p:txBody>
      </p:sp>
      <p:sp>
        <p:nvSpPr>
          <p:cNvPr id="23" name="Text Placeholder 22">
            <a:extLst>
              <a:ext uri="{FF2B5EF4-FFF2-40B4-BE49-F238E27FC236}">
                <a16:creationId xmlns:a16="http://schemas.microsoft.com/office/drawing/2014/main" id="{56E5E5C7-7555-4015-B1C4-016362DCACD6}"/>
              </a:ext>
            </a:extLst>
          </p:cNvPr>
          <p:cNvSpPr>
            <a:spLocks noGrp="1"/>
          </p:cNvSpPr>
          <p:nvPr>
            <p:ph type="body" idx="37"/>
          </p:nvPr>
        </p:nvSpPr>
        <p:spPr/>
        <p:txBody>
          <a:bodyPr>
            <a:normAutofit/>
          </a:bodyPr>
          <a:lstStyle/>
          <a:p>
            <a:r>
              <a:rPr lang="en-US" i="0" dirty="0">
                <a:latin typeface="+mj-lt"/>
              </a:rPr>
              <a:t>Prohibits racial discrimination in  education </a:t>
            </a:r>
          </a:p>
        </p:txBody>
      </p:sp>
      <p:sp>
        <p:nvSpPr>
          <p:cNvPr id="22" name="Text Placeholder 21">
            <a:extLst>
              <a:ext uri="{FF2B5EF4-FFF2-40B4-BE49-F238E27FC236}">
                <a16:creationId xmlns:a16="http://schemas.microsoft.com/office/drawing/2014/main" id="{E5CF7060-DDE4-46E6-ADDF-0E274A77A170}"/>
              </a:ext>
            </a:extLst>
          </p:cNvPr>
          <p:cNvSpPr>
            <a:spLocks noGrp="1"/>
          </p:cNvSpPr>
          <p:nvPr>
            <p:ph type="body" idx="34"/>
          </p:nvPr>
        </p:nvSpPr>
        <p:spPr/>
        <p:txBody>
          <a:bodyPr>
            <a:normAutofit fontScale="92500" lnSpcReduction="10000"/>
          </a:bodyPr>
          <a:lstStyle/>
          <a:p>
            <a:r>
              <a:rPr lang="en-US" dirty="0"/>
              <a:t>Transposed by EU Member States</a:t>
            </a:r>
          </a:p>
        </p:txBody>
      </p:sp>
      <p:sp>
        <p:nvSpPr>
          <p:cNvPr id="20" name="Text Placeholder 19">
            <a:extLst>
              <a:ext uri="{FF2B5EF4-FFF2-40B4-BE49-F238E27FC236}">
                <a16:creationId xmlns:a16="http://schemas.microsoft.com/office/drawing/2014/main" id="{4AD33A83-BB99-44F2-B9A1-3A75D28F2740}"/>
              </a:ext>
            </a:extLst>
          </p:cNvPr>
          <p:cNvSpPr>
            <a:spLocks noGrp="1"/>
          </p:cNvSpPr>
          <p:nvPr>
            <p:ph type="body" idx="13"/>
          </p:nvPr>
        </p:nvSpPr>
        <p:spPr/>
        <p:txBody>
          <a:bodyPr>
            <a:normAutofit/>
          </a:bodyPr>
          <a:lstStyle/>
          <a:p>
            <a:r>
              <a:rPr lang="en-US" sz="9600" b="1" dirty="0">
                <a:latin typeface="+mj-lt"/>
              </a:rPr>
              <a:t>28</a:t>
            </a:r>
          </a:p>
        </p:txBody>
      </p:sp>
      <p:sp>
        <p:nvSpPr>
          <p:cNvPr id="24" name="Text Placeholder 23">
            <a:extLst>
              <a:ext uri="{FF2B5EF4-FFF2-40B4-BE49-F238E27FC236}">
                <a16:creationId xmlns:a16="http://schemas.microsoft.com/office/drawing/2014/main" id="{B836FA3C-462C-4955-9E8B-CB08D8B654DC}"/>
              </a:ext>
            </a:extLst>
          </p:cNvPr>
          <p:cNvSpPr>
            <a:spLocks noGrp="1"/>
          </p:cNvSpPr>
          <p:nvPr>
            <p:ph type="body" idx="38"/>
          </p:nvPr>
        </p:nvSpPr>
        <p:spPr>
          <a:xfrm>
            <a:off x="4813818" y="3070827"/>
            <a:ext cx="2731930" cy="758377"/>
          </a:xfrm>
        </p:spPr>
        <p:txBody>
          <a:bodyPr>
            <a:normAutofit/>
          </a:bodyPr>
          <a:lstStyle/>
          <a:p>
            <a:r>
              <a:rPr lang="en-US" dirty="0">
                <a:solidFill>
                  <a:schemeClr val="tx1"/>
                </a:solidFill>
              </a:rPr>
              <a:t>Racial and ethnic discrimination </a:t>
            </a:r>
          </a:p>
        </p:txBody>
      </p:sp>
      <p:sp>
        <p:nvSpPr>
          <p:cNvPr id="25" name="Text Placeholder 24">
            <a:extLst>
              <a:ext uri="{FF2B5EF4-FFF2-40B4-BE49-F238E27FC236}">
                <a16:creationId xmlns:a16="http://schemas.microsoft.com/office/drawing/2014/main" id="{855155FD-EA74-4A20-B163-16990143777C}"/>
              </a:ext>
            </a:extLst>
          </p:cNvPr>
          <p:cNvSpPr>
            <a:spLocks noGrp="1"/>
          </p:cNvSpPr>
          <p:nvPr>
            <p:ph type="body" idx="39"/>
          </p:nvPr>
        </p:nvSpPr>
        <p:spPr>
          <a:xfrm>
            <a:off x="4809623" y="4452042"/>
            <a:ext cx="2718358" cy="1628781"/>
          </a:xfrm>
        </p:spPr>
        <p:txBody>
          <a:bodyPr>
            <a:normAutofit/>
          </a:bodyPr>
          <a:lstStyle/>
          <a:p>
            <a:r>
              <a:rPr lang="en-US" sz="10700" b="1" dirty="0">
                <a:solidFill>
                  <a:schemeClr val="accent2">
                    <a:lumMod val="20000"/>
                    <a:lumOff val="80000"/>
                  </a:schemeClr>
                </a:solidFill>
                <a:latin typeface="+mj-lt"/>
              </a:rPr>
              <a:t>28</a:t>
            </a:r>
            <a:endParaRPr lang="en-US" sz="1200" b="1" dirty="0">
              <a:solidFill>
                <a:schemeClr val="accent2">
                  <a:lumMod val="20000"/>
                  <a:lumOff val="80000"/>
                </a:schemeClr>
              </a:solidFill>
              <a:latin typeface="+mj-lt"/>
            </a:endParaRPr>
          </a:p>
        </p:txBody>
      </p:sp>
      <p:sp>
        <p:nvSpPr>
          <p:cNvPr id="27" name="Text Placeholder 26">
            <a:extLst>
              <a:ext uri="{FF2B5EF4-FFF2-40B4-BE49-F238E27FC236}">
                <a16:creationId xmlns:a16="http://schemas.microsoft.com/office/drawing/2014/main" id="{1CC52BBB-4681-486B-B314-634A72E26F4B}"/>
              </a:ext>
            </a:extLst>
          </p:cNvPr>
          <p:cNvSpPr>
            <a:spLocks noGrp="1"/>
          </p:cNvSpPr>
          <p:nvPr>
            <p:ph type="body" idx="41"/>
          </p:nvPr>
        </p:nvSpPr>
        <p:spPr>
          <a:xfrm>
            <a:off x="8064933" y="1299412"/>
            <a:ext cx="3036885" cy="3449052"/>
          </a:xfrm>
        </p:spPr>
        <p:txBody>
          <a:bodyPr>
            <a:normAutofit fontScale="92500" lnSpcReduction="10000"/>
          </a:bodyPr>
          <a:lstStyle/>
          <a:p>
            <a:r>
              <a:rPr lang="en-US" sz="3200" b="1" dirty="0">
                <a:latin typeface="+mj-lt"/>
              </a:rPr>
              <a:t>EU Member States extend protection against discrimination in education on other grounds as well   </a:t>
            </a:r>
          </a:p>
          <a:p>
            <a:endParaRPr lang="en-US" dirty="0"/>
          </a:p>
        </p:txBody>
      </p:sp>
      <p:sp>
        <p:nvSpPr>
          <p:cNvPr id="4" name="Slide Number Placeholder 3">
            <a:extLst>
              <a:ext uri="{FF2B5EF4-FFF2-40B4-BE49-F238E27FC236}">
                <a16:creationId xmlns:a16="http://schemas.microsoft.com/office/drawing/2014/main" id="{A01106F9-F897-4F4D-84ED-2945E2BCE3D5}"/>
              </a:ext>
            </a:extLst>
          </p:cNvPr>
          <p:cNvSpPr>
            <a:spLocks noGrp="1"/>
          </p:cNvSpPr>
          <p:nvPr>
            <p:ph type="sldNum" sz="quarter" idx="12"/>
          </p:nvPr>
        </p:nvSpPr>
        <p:spPr/>
        <p:txBody>
          <a:bodyPr/>
          <a:lstStyle/>
          <a:p>
            <a:fld id="{D9BB3731-526F-4638-85F8-715D717FFC12}" type="slidenum">
              <a:rPr lang="en-US" smtClean="0"/>
              <a:pPr/>
              <a:t>9</a:t>
            </a:fld>
            <a:endParaRPr lang="en-US" dirty="0"/>
          </a:p>
        </p:txBody>
      </p:sp>
      <p:sp>
        <p:nvSpPr>
          <p:cNvPr id="5" name="Text Placeholder 4">
            <a:extLst>
              <a:ext uri="{FF2B5EF4-FFF2-40B4-BE49-F238E27FC236}">
                <a16:creationId xmlns:a16="http://schemas.microsoft.com/office/drawing/2014/main" id="{74FCA6C0-DBDB-4F75-956F-BC1E4148CE42}"/>
              </a:ext>
            </a:extLst>
          </p:cNvPr>
          <p:cNvSpPr>
            <a:spLocks noGrp="1"/>
          </p:cNvSpPr>
          <p:nvPr>
            <p:ph type="body" idx="43"/>
          </p:nvPr>
        </p:nvSpPr>
        <p:spPr>
          <a:xfrm>
            <a:off x="4809623" y="4045283"/>
            <a:ext cx="2977990" cy="478453"/>
          </a:xfrm>
        </p:spPr>
        <p:txBody>
          <a:bodyPr>
            <a:normAutofit/>
          </a:bodyPr>
          <a:lstStyle/>
          <a:p>
            <a:r>
              <a:rPr lang="en-US" sz="1600" i="0" dirty="0">
                <a:latin typeface="+mj-lt"/>
              </a:rPr>
              <a:t>Prohibited by EU Member States </a:t>
            </a:r>
            <a:endParaRPr lang="ro-RO" sz="1600" i="0" dirty="0">
              <a:latin typeface="+mj-lt"/>
            </a:endParaRPr>
          </a:p>
        </p:txBody>
      </p:sp>
    </p:spTree>
    <p:extLst>
      <p:ext uri="{BB962C8B-B14F-4D97-AF65-F5344CB8AC3E}">
        <p14:creationId xmlns:p14="http://schemas.microsoft.com/office/powerpoint/2010/main" val="2737607702"/>
      </p:ext>
    </p:extLst>
  </p:cSld>
  <p:clrMapOvr>
    <a:masterClrMapping/>
  </p:clrMapOvr>
</p:sld>
</file>

<file path=ppt/theme/theme1.xml><?xml version="1.0" encoding="utf-8"?>
<a:theme xmlns:a="http://schemas.openxmlformats.org/drawingml/2006/main" name="Financial_PitchDeck_MO-v6">
  <a:themeElements>
    <a:clrScheme name="Custom 23">
      <a:dk1>
        <a:srgbClr val="006F83"/>
      </a:dk1>
      <a:lt1>
        <a:srgbClr val="FFFFFF"/>
      </a:lt1>
      <a:dk2>
        <a:srgbClr val="4D4D4D"/>
      </a:dk2>
      <a:lt2>
        <a:srgbClr val="DED8A4"/>
      </a:lt2>
      <a:accent1>
        <a:srgbClr val="DED8A4"/>
      </a:accent1>
      <a:accent2>
        <a:srgbClr val="790000"/>
      </a:accent2>
      <a:accent3>
        <a:srgbClr val="969959"/>
      </a:accent3>
      <a:accent4>
        <a:srgbClr val="32A1A6"/>
      </a:accent4>
      <a:accent5>
        <a:srgbClr val="606032"/>
      </a:accent5>
      <a:accent6>
        <a:srgbClr val="3C8C41"/>
      </a:accent6>
      <a:hlink>
        <a:srgbClr val="006F83"/>
      </a:hlink>
      <a:folHlink>
        <a:srgbClr val="006F83"/>
      </a:folHlink>
    </a:clrScheme>
    <a:fontScheme name="Custom 6">
      <a:majorFont>
        <a:latin typeface="Tahoma"/>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270744_Financial pitch deck_AAS_v4" id="{6B56449C-CC63-4FF3-BE4A-64780CE1EAAB}" vid="{648F9AC5-FF4B-45EC-957E-86958EA969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BA64CC-A486-4853-8170-C389804B0B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4EEFE3F-2FB4-416D-9B9D-A1CF27862478}">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D935F702-06A3-47B5-A78B-5ADAC21E3B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Financial pitch deck</Template>
  <TotalTime>0</TotalTime>
  <Words>832</Words>
  <Application>Microsoft Office PowerPoint</Application>
  <PresentationFormat>Breedbeeld</PresentationFormat>
  <Paragraphs>228</Paragraphs>
  <Slides>19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Arial</vt:lpstr>
      <vt:lpstr>Calibri</vt:lpstr>
      <vt:lpstr>Tahoma</vt:lpstr>
      <vt:lpstr>Times New Roman</vt:lpstr>
      <vt:lpstr>Wingdings</vt:lpstr>
      <vt:lpstr>Financial_PitchDeck_MO-v6</vt:lpstr>
      <vt:lpstr>Racial discrimination in education and EU Equality Law </vt:lpstr>
      <vt:lpstr>ANTI-DISCRIMINATION AND EDUCATION LAWS </vt:lpstr>
      <vt:lpstr>European Social Charter (ESC) (revised) </vt:lpstr>
      <vt:lpstr>Convention for the Protection of Human Rights and Fundamental Freedoms (ECHR) </vt:lpstr>
      <vt:lpstr>International Covenant on Economic, Social and Cultural Rights (ICESCR)</vt:lpstr>
      <vt:lpstr>UN Convention against Discrimination in Education (CADE)</vt:lpstr>
      <vt:lpstr>International Convention on the Elimination of All Forms of Racial Discrimination (ICERD)</vt:lpstr>
      <vt:lpstr>ANTI-DISCRIMINATION AND EDUCATION LAWS </vt:lpstr>
      <vt:lpstr>The EU Racial Equality Directive (RED) 2000/43/EC</vt:lpstr>
      <vt:lpstr>National legislation prohibiting racial discrimination in education</vt:lpstr>
      <vt:lpstr>ANTI-DISCRIMINATION AND EDUCATION LAWS </vt:lpstr>
      <vt:lpstr>NATIONAL ANTI-DISCRIMINATION LEGISLATION</vt:lpstr>
      <vt:lpstr>NATIONAL EDUCATION LEGISLATION</vt:lpstr>
      <vt:lpstr>NATIONAL EDUCATION LEGISLATION</vt:lpstr>
      <vt:lpstr>ANTI-DISCRIMINATION AND EDUCATION LAWS </vt:lpstr>
      <vt:lpstr>NATIONAL LEGISLATION </vt:lpstr>
      <vt:lpstr>Compliance with International law and practice </vt:lpstr>
      <vt:lpstr>Compliance with European law  and practice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2019-11-22T07:59:15Z</dcterms:created>
  <dcterms:modified xsi:type="dcterms:W3CDTF">2019-11-23T11:10:26Z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